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43.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47.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43.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3" r:id="rId5"/>
    <p:sldMasterId id="2147483684" r:id="rId6"/>
    <p:sldMasterId id="2147483685" r:id="rId7"/>
    <p:sldMasterId id="214748368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 id="336" r:id="rId90"/>
    <p:sldId id="337" r:id="rId91"/>
    <p:sldId id="338" r:id="rId92"/>
    <p:sldId id="339" r:id="rId93"/>
    <p:sldId id="340" r:id="rId94"/>
    <p:sldId id="341" r:id="rId95"/>
    <p:sldId id="342" r:id="rId96"/>
    <p:sldId id="343" r:id="rId97"/>
    <p:sldId id="344" r:id="rId98"/>
    <p:sldId id="345" r:id="rId99"/>
    <p:sldId id="346" r:id="rId100"/>
    <p:sldId id="347" r:id="rId101"/>
    <p:sldId id="348" r:id="rId102"/>
    <p:sldId id="349" r:id="rId103"/>
    <p:sldId id="350" r:id="rId104"/>
    <p:sldId id="351" r:id="rId105"/>
    <p:sldId id="352" r:id="rId106"/>
    <p:sldId id="353" r:id="rId107"/>
    <p:sldId id="354" r:id="rId108"/>
    <p:sldId id="355" r:id="rId109"/>
    <p:sldId id="356" r:id="rId110"/>
    <p:sldId id="357" r:id="rId111"/>
    <p:sldId id="358" r:id="rId112"/>
    <p:sldId id="359" r:id="rId113"/>
    <p:sldId id="360" r:id="rId114"/>
    <p:sldId id="361" r:id="rId115"/>
    <p:sldId id="362" r:id="rId116"/>
    <p:sldId id="363" r:id="rId117"/>
    <p:sldId id="364" r:id="rId118"/>
    <p:sldId id="365" r:id="rId119"/>
    <p:sldId id="366" r:id="rId120"/>
    <p:sldId id="367" r:id="rId121"/>
    <p:sldId id="368" r:id="rId122"/>
    <p:sldId id="369" r:id="rId123"/>
    <p:sldId id="370" r:id="rId124"/>
    <p:sldId id="371" r:id="rId125"/>
    <p:sldId id="372" r:id="rId126"/>
    <p:sldId id="373" r:id="rId127"/>
    <p:sldId id="374" r:id="rId128"/>
    <p:sldId id="375" r:id="rId129"/>
    <p:sldId id="376" r:id="rId130"/>
    <p:sldId id="377" r:id="rId131"/>
    <p:sldId id="378" r:id="rId132"/>
    <p:sldId id="379" r:id="rId133"/>
    <p:sldId id="380" r:id="rId134"/>
    <p:sldId id="381" r:id="rId135"/>
    <p:sldId id="382" r:id="rId136"/>
    <p:sldId id="383" r:id="rId137"/>
    <p:sldId id="384" r:id="rId138"/>
    <p:sldId id="385" r:id="rId139"/>
    <p:sldId id="386" r:id="rId140"/>
    <p:sldId id="387" r:id="rId141"/>
    <p:sldId id="388" r:id="rId142"/>
    <p:sldId id="389" r:id="rId143"/>
    <p:sldId id="390" r:id="rId144"/>
    <p:sldId id="391" r:id="rId145"/>
    <p:sldId id="392" r:id="rId146"/>
    <p:sldId id="393" r:id="rId147"/>
    <p:sldId id="394" r:id="rId148"/>
    <p:sldId id="395" r:id="rId149"/>
    <p:sldId id="396" r:id="rId150"/>
    <p:sldId id="397" r:id="rId151"/>
    <p:sldId id="398" r:id="rId152"/>
    <p:sldId id="399" r:id="rId153"/>
    <p:sldId id="400" r:id="rId154"/>
    <p:sldId id="401" r:id="rId155"/>
    <p:sldId id="402" r:id="rId156"/>
    <p:sldId id="403" r:id="rId15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2880">
          <p15:clr>
            <a:srgbClr val="9AA0A6"/>
          </p15:clr>
        </p15:guide>
        <p15:guide id="3" pos="72">
          <p15:clr>
            <a:srgbClr val="9AA0A6"/>
          </p15:clr>
        </p15:guide>
        <p15:guide id="4" pos="5688">
          <p15:clr>
            <a:srgbClr val="9AA0A6"/>
          </p15:clr>
        </p15:guide>
        <p15:guide id="5" orient="horz" pos="72">
          <p15:clr>
            <a:srgbClr val="9AA0A6"/>
          </p15:clr>
        </p15:guide>
        <p15:guide id="6" orient="horz" pos="4248">
          <p15:clr>
            <a:srgbClr val="9AA0A6"/>
          </p15:clr>
        </p15:guide>
        <p15:guide id="7" pos="1872">
          <p15:clr>
            <a:srgbClr val="9AA0A6"/>
          </p15:clr>
        </p15:guide>
        <p15:guide id="8" pos="3888">
          <p15:clr>
            <a:srgbClr val="9AA0A6"/>
          </p15:clr>
        </p15:guide>
        <p15:guide id="9" pos="1944">
          <p15:clr>
            <a:srgbClr val="9AA0A6"/>
          </p15:clr>
        </p15:guide>
        <p15:guide id="10" pos="381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15E006D-96CA-4922-AFFD-C87681D1645F}">
  <a:tblStyle styleId="{D15E006D-96CA-4922-AFFD-C87681D1645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DFF6F0F8-828C-4EBE-BFD0-9164237CC869}"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72"/>
        <p:guide pos="5688"/>
        <p:guide pos="72" orient="horz"/>
        <p:guide pos="4248" orient="horz"/>
        <p:guide pos="1872"/>
        <p:guide pos="3888"/>
        <p:guide pos="1944"/>
        <p:guide pos="381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07" Type="http://schemas.openxmlformats.org/officeDocument/2006/relationships/slide" Target="slides/slide98.xml"/><Relationship Id="rId106" Type="http://schemas.openxmlformats.org/officeDocument/2006/relationships/slide" Target="slides/slide97.xml"/><Relationship Id="rId105" Type="http://schemas.openxmlformats.org/officeDocument/2006/relationships/slide" Target="slides/slide96.xml"/><Relationship Id="rId104" Type="http://schemas.openxmlformats.org/officeDocument/2006/relationships/slide" Target="slides/slide95.xml"/><Relationship Id="rId109" Type="http://schemas.openxmlformats.org/officeDocument/2006/relationships/slide" Target="slides/slide100.xml"/><Relationship Id="rId108" Type="http://schemas.openxmlformats.org/officeDocument/2006/relationships/slide" Target="slides/slide99.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103" Type="http://schemas.openxmlformats.org/officeDocument/2006/relationships/slide" Target="slides/slide94.xml"/><Relationship Id="rId102" Type="http://schemas.openxmlformats.org/officeDocument/2006/relationships/slide" Target="slides/slide93.xml"/><Relationship Id="rId101" Type="http://schemas.openxmlformats.org/officeDocument/2006/relationships/slide" Target="slides/slide92.xml"/><Relationship Id="rId100" Type="http://schemas.openxmlformats.org/officeDocument/2006/relationships/slide" Target="slides/slide91.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129" Type="http://schemas.openxmlformats.org/officeDocument/2006/relationships/slide" Target="slides/slide120.xml"/><Relationship Id="rId128" Type="http://schemas.openxmlformats.org/officeDocument/2006/relationships/slide" Target="slides/slide119.xml"/><Relationship Id="rId127" Type="http://schemas.openxmlformats.org/officeDocument/2006/relationships/slide" Target="slides/slide118.xml"/><Relationship Id="rId126" Type="http://schemas.openxmlformats.org/officeDocument/2006/relationships/slide" Target="slides/slide117.xml"/><Relationship Id="rId26" Type="http://schemas.openxmlformats.org/officeDocument/2006/relationships/slide" Target="slides/slide17.xml"/><Relationship Id="rId121" Type="http://schemas.openxmlformats.org/officeDocument/2006/relationships/slide" Target="slides/slide112.xml"/><Relationship Id="rId25" Type="http://schemas.openxmlformats.org/officeDocument/2006/relationships/slide" Target="slides/slide16.xml"/><Relationship Id="rId120" Type="http://schemas.openxmlformats.org/officeDocument/2006/relationships/slide" Target="slides/slide111.xml"/><Relationship Id="rId28" Type="http://schemas.openxmlformats.org/officeDocument/2006/relationships/slide" Target="slides/slide19.xml"/><Relationship Id="rId27" Type="http://schemas.openxmlformats.org/officeDocument/2006/relationships/slide" Target="slides/slide18.xml"/><Relationship Id="rId125" Type="http://schemas.openxmlformats.org/officeDocument/2006/relationships/slide" Target="slides/slide116.xml"/><Relationship Id="rId29" Type="http://schemas.openxmlformats.org/officeDocument/2006/relationships/slide" Target="slides/slide20.xml"/><Relationship Id="rId124" Type="http://schemas.openxmlformats.org/officeDocument/2006/relationships/slide" Target="slides/slide115.xml"/><Relationship Id="rId123" Type="http://schemas.openxmlformats.org/officeDocument/2006/relationships/slide" Target="slides/slide114.xml"/><Relationship Id="rId122" Type="http://schemas.openxmlformats.org/officeDocument/2006/relationships/slide" Target="slides/slide113.xml"/><Relationship Id="rId95" Type="http://schemas.openxmlformats.org/officeDocument/2006/relationships/slide" Target="slides/slide86.xml"/><Relationship Id="rId94" Type="http://schemas.openxmlformats.org/officeDocument/2006/relationships/slide" Target="slides/slide85.xml"/><Relationship Id="rId97" Type="http://schemas.openxmlformats.org/officeDocument/2006/relationships/slide" Target="slides/slide88.xml"/><Relationship Id="rId96" Type="http://schemas.openxmlformats.org/officeDocument/2006/relationships/slide" Target="slides/slide87.xml"/><Relationship Id="rId11" Type="http://schemas.openxmlformats.org/officeDocument/2006/relationships/slide" Target="slides/slide2.xml"/><Relationship Id="rId99" Type="http://schemas.openxmlformats.org/officeDocument/2006/relationships/slide" Target="slides/slide90.xml"/><Relationship Id="rId10" Type="http://schemas.openxmlformats.org/officeDocument/2006/relationships/slide" Target="slides/slide1.xml"/><Relationship Id="rId98" Type="http://schemas.openxmlformats.org/officeDocument/2006/relationships/slide" Target="slides/slide89.xml"/><Relationship Id="rId13" Type="http://schemas.openxmlformats.org/officeDocument/2006/relationships/slide" Target="slides/slide4.xml"/><Relationship Id="rId12" Type="http://schemas.openxmlformats.org/officeDocument/2006/relationships/slide" Target="slides/slide3.xml"/><Relationship Id="rId91" Type="http://schemas.openxmlformats.org/officeDocument/2006/relationships/slide" Target="slides/slide82.xml"/><Relationship Id="rId90" Type="http://schemas.openxmlformats.org/officeDocument/2006/relationships/slide" Target="slides/slide81.xml"/><Relationship Id="rId93" Type="http://schemas.openxmlformats.org/officeDocument/2006/relationships/slide" Target="slides/slide84.xml"/><Relationship Id="rId92" Type="http://schemas.openxmlformats.org/officeDocument/2006/relationships/slide" Target="slides/slide83.xml"/><Relationship Id="rId118" Type="http://schemas.openxmlformats.org/officeDocument/2006/relationships/slide" Target="slides/slide109.xml"/><Relationship Id="rId117" Type="http://schemas.openxmlformats.org/officeDocument/2006/relationships/slide" Target="slides/slide108.xml"/><Relationship Id="rId116" Type="http://schemas.openxmlformats.org/officeDocument/2006/relationships/slide" Target="slides/slide107.xml"/><Relationship Id="rId115" Type="http://schemas.openxmlformats.org/officeDocument/2006/relationships/slide" Target="slides/slide106.xml"/><Relationship Id="rId119" Type="http://schemas.openxmlformats.org/officeDocument/2006/relationships/slide" Target="slides/slide110.xml"/><Relationship Id="rId15" Type="http://schemas.openxmlformats.org/officeDocument/2006/relationships/slide" Target="slides/slide6.xml"/><Relationship Id="rId110" Type="http://schemas.openxmlformats.org/officeDocument/2006/relationships/slide" Target="slides/slide101.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14" Type="http://schemas.openxmlformats.org/officeDocument/2006/relationships/slide" Target="slides/slide105.xml"/><Relationship Id="rId18" Type="http://schemas.openxmlformats.org/officeDocument/2006/relationships/slide" Target="slides/slide9.xml"/><Relationship Id="rId113" Type="http://schemas.openxmlformats.org/officeDocument/2006/relationships/slide" Target="slides/slide104.xml"/><Relationship Id="rId112" Type="http://schemas.openxmlformats.org/officeDocument/2006/relationships/slide" Target="slides/slide103.xml"/><Relationship Id="rId111" Type="http://schemas.openxmlformats.org/officeDocument/2006/relationships/slide" Target="slides/slide102.xml"/><Relationship Id="rId84" Type="http://schemas.openxmlformats.org/officeDocument/2006/relationships/slide" Target="slides/slide75.xml"/><Relationship Id="rId83" Type="http://schemas.openxmlformats.org/officeDocument/2006/relationships/slide" Target="slides/slide74.xml"/><Relationship Id="rId86" Type="http://schemas.openxmlformats.org/officeDocument/2006/relationships/slide" Target="slides/slide77.xml"/><Relationship Id="rId85" Type="http://schemas.openxmlformats.org/officeDocument/2006/relationships/slide" Target="slides/slide76.xml"/><Relationship Id="rId88" Type="http://schemas.openxmlformats.org/officeDocument/2006/relationships/slide" Target="slides/slide79.xml"/><Relationship Id="rId150" Type="http://schemas.openxmlformats.org/officeDocument/2006/relationships/slide" Target="slides/slide141.xml"/><Relationship Id="rId87" Type="http://schemas.openxmlformats.org/officeDocument/2006/relationships/slide" Target="slides/slide78.xml"/><Relationship Id="rId89" Type="http://schemas.openxmlformats.org/officeDocument/2006/relationships/slide" Target="slides/slide80.xml"/><Relationship Id="rId80" Type="http://schemas.openxmlformats.org/officeDocument/2006/relationships/slide" Target="slides/slide71.xml"/><Relationship Id="rId82" Type="http://schemas.openxmlformats.org/officeDocument/2006/relationships/slide" Target="slides/slide73.xml"/><Relationship Id="rId81" Type="http://schemas.openxmlformats.org/officeDocument/2006/relationships/slide" Target="slides/slide72.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0.xml"/><Relationship Id="rId4" Type="http://schemas.openxmlformats.org/officeDocument/2006/relationships/tableStyles" Target="tableStyles.xml"/><Relationship Id="rId148" Type="http://schemas.openxmlformats.org/officeDocument/2006/relationships/slide" Target="slides/slide139.xml"/><Relationship Id="rId9" Type="http://schemas.openxmlformats.org/officeDocument/2006/relationships/notesMaster" Target="notesMasters/notesMaster1.xml"/><Relationship Id="rId143" Type="http://schemas.openxmlformats.org/officeDocument/2006/relationships/slide" Target="slides/slide134.xml"/><Relationship Id="rId142" Type="http://schemas.openxmlformats.org/officeDocument/2006/relationships/slide" Target="slides/slide133.xml"/><Relationship Id="rId141" Type="http://schemas.openxmlformats.org/officeDocument/2006/relationships/slide" Target="slides/slide132.xml"/><Relationship Id="rId140" Type="http://schemas.openxmlformats.org/officeDocument/2006/relationships/slide" Target="slides/slide131.xml"/><Relationship Id="rId5" Type="http://schemas.openxmlformats.org/officeDocument/2006/relationships/slideMaster" Target="slideMasters/slideMaster1.xml"/><Relationship Id="rId147" Type="http://schemas.openxmlformats.org/officeDocument/2006/relationships/slide" Target="slides/slide138.xml"/><Relationship Id="rId6" Type="http://schemas.openxmlformats.org/officeDocument/2006/relationships/slideMaster" Target="slideMasters/slideMaster2.xml"/><Relationship Id="rId146" Type="http://schemas.openxmlformats.org/officeDocument/2006/relationships/slide" Target="slides/slide137.xml"/><Relationship Id="rId7" Type="http://schemas.openxmlformats.org/officeDocument/2006/relationships/slideMaster" Target="slideMasters/slideMaster3.xml"/><Relationship Id="rId145" Type="http://schemas.openxmlformats.org/officeDocument/2006/relationships/slide" Target="slides/slide136.xml"/><Relationship Id="rId8" Type="http://schemas.openxmlformats.org/officeDocument/2006/relationships/slideMaster" Target="slideMasters/slideMaster4.xml"/><Relationship Id="rId144" Type="http://schemas.openxmlformats.org/officeDocument/2006/relationships/slide" Target="slides/slide135.xml"/><Relationship Id="rId73" Type="http://schemas.openxmlformats.org/officeDocument/2006/relationships/slide" Target="slides/slide64.xml"/><Relationship Id="rId72" Type="http://schemas.openxmlformats.org/officeDocument/2006/relationships/slide" Target="slides/slide63.xml"/><Relationship Id="rId75" Type="http://schemas.openxmlformats.org/officeDocument/2006/relationships/slide" Target="slides/slide66.xml"/><Relationship Id="rId74" Type="http://schemas.openxmlformats.org/officeDocument/2006/relationships/slide" Target="slides/slide65.xml"/><Relationship Id="rId77" Type="http://schemas.openxmlformats.org/officeDocument/2006/relationships/slide" Target="slides/slide68.xml"/><Relationship Id="rId76" Type="http://schemas.openxmlformats.org/officeDocument/2006/relationships/slide" Target="slides/slide67.xml"/><Relationship Id="rId79" Type="http://schemas.openxmlformats.org/officeDocument/2006/relationships/slide" Target="slides/slide70.xml"/><Relationship Id="rId78" Type="http://schemas.openxmlformats.org/officeDocument/2006/relationships/slide" Target="slides/slide69.xml"/><Relationship Id="rId71" Type="http://schemas.openxmlformats.org/officeDocument/2006/relationships/slide" Target="slides/slide62.xml"/><Relationship Id="rId70" Type="http://schemas.openxmlformats.org/officeDocument/2006/relationships/slide" Target="slides/slide61.xml"/><Relationship Id="rId139" Type="http://schemas.openxmlformats.org/officeDocument/2006/relationships/slide" Target="slides/slide130.xml"/><Relationship Id="rId138" Type="http://schemas.openxmlformats.org/officeDocument/2006/relationships/slide" Target="slides/slide129.xml"/><Relationship Id="rId137" Type="http://schemas.openxmlformats.org/officeDocument/2006/relationships/slide" Target="slides/slide128.xml"/><Relationship Id="rId132" Type="http://schemas.openxmlformats.org/officeDocument/2006/relationships/slide" Target="slides/slide123.xml"/><Relationship Id="rId131" Type="http://schemas.openxmlformats.org/officeDocument/2006/relationships/slide" Target="slides/slide122.xml"/><Relationship Id="rId130" Type="http://schemas.openxmlformats.org/officeDocument/2006/relationships/slide" Target="slides/slide121.xml"/><Relationship Id="rId136" Type="http://schemas.openxmlformats.org/officeDocument/2006/relationships/slide" Target="slides/slide127.xml"/><Relationship Id="rId135" Type="http://schemas.openxmlformats.org/officeDocument/2006/relationships/slide" Target="slides/slide126.xml"/><Relationship Id="rId134" Type="http://schemas.openxmlformats.org/officeDocument/2006/relationships/slide" Target="slides/slide125.xml"/><Relationship Id="rId133" Type="http://schemas.openxmlformats.org/officeDocument/2006/relationships/slide" Target="slides/slide124.xml"/><Relationship Id="rId62" Type="http://schemas.openxmlformats.org/officeDocument/2006/relationships/slide" Target="slides/slide53.xml"/><Relationship Id="rId61" Type="http://schemas.openxmlformats.org/officeDocument/2006/relationships/slide" Target="slides/slide52.xml"/><Relationship Id="rId64" Type="http://schemas.openxmlformats.org/officeDocument/2006/relationships/slide" Target="slides/slide55.xml"/><Relationship Id="rId63" Type="http://schemas.openxmlformats.org/officeDocument/2006/relationships/slide" Target="slides/slide54.xml"/><Relationship Id="rId66" Type="http://schemas.openxmlformats.org/officeDocument/2006/relationships/slide" Target="slides/slide57.xml"/><Relationship Id="rId65" Type="http://schemas.openxmlformats.org/officeDocument/2006/relationships/slide" Target="slides/slide56.xml"/><Relationship Id="rId68" Type="http://schemas.openxmlformats.org/officeDocument/2006/relationships/slide" Target="slides/slide59.xml"/><Relationship Id="rId67" Type="http://schemas.openxmlformats.org/officeDocument/2006/relationships/slide" Target="slides/slide58.xml"/><Relationship Id="rId60" Type="http://schemas.openxmlformats.org/officeDocument/2006/relationships/slide" Target="slides/slide51.xml"/><Relationship Id="rId69" Type="http://schemas.openxmlformats.org/officeDocument/2006/relationships/slide" Target="slides/slide6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55" Type="http://schemas.openxmlformats.org/officeDocument/2006/relationships/slide" Target="slides/slide46.xml"/><Relationship Id="rId54" Type="http://schemas.openxmlformats.org/officeDocument/2006/relationships/slide" Target="slides/slide45.xml"/><Relationship Id="rId57" Type="http://schemas.openxmlformats.org/officeDocument/2006/relationships/slide" Target="slides/slide48.xml"/><Relationship Id="rId56" Type="http://schemas.openxmlformats.org/officeDocument/2006/relationships/slide" Target="slides/slide47.xml"/><Relationship Id="rId59" Type="http://schemas.openxmlformats.org/officeDocument/2006/relationships/slide" Target="slides/slide50.xml"/><Relationship Id="rId154" Type="http://schemas.openxmlformats.org/officeDocument/2006/relationships/slide" Target="slides/slide145.xml"/><Relationship Id="rId58" Type="http://schemas.openxmlformats.org/officeDocument/2006/relationships/slide" Target="slides/slide49.xml"/><Relationship Id="rId153" Type="http://schemas.openxmlformats.org/officeDocument/2006/relationships/slide" Target="slides/slide144.xml"/><Relationship Id="rId152" Type="http://schemas.openxmlformats.org/officeDocument/2006/relationships/slide" Target="slides/slide143.xml"/><Relationship Id="rId151" Type="http://schemas.openxmlformats.org/officeDocument/2006/relationships/slide" Target="slides/slide142.xml"/><Relationship Id="rId157" Type="http://schemas.openxmlformats.org/officeDocument/2006/relationships/slide" Target="slides/slide148.xml"/><Relationship Id="rId156" Type="http://schemas.openxmlformats.org/officeDocument/2006/relationships/slide" Target="slides/slide147.xml"/><Relationship Id="rId155" Type="http://schemas.openxmlformats.org/officeDocument/2006/relationships/slide" Target="slides/slide1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d28bec458e_0_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d28bec458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16353f498c_0_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16353f498c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reference photos, your rough copy, your brushes, your palette, two containers of water, and the good copy of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nevojiten fotot tuaja referuese, kopja juaj e përafërt, furçat tuaja, paleta juaj, dy enë me ujë dhe kopja e mirë e pikturës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የማጣቀሻ ፎቶግራፎችዎን ፣ ሻካራ ኮፒዎን ፣ ብሩሽዎችዎን ፣ ቤተ-ስዕልዎ ፣ ሁለት የውሃ ማጠራቀሚያዎች እና ጥሩው የሥዕልዎ ቅጂ ያስፈልግዎታል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تحتاج إلى صورك المرجعية، ونسختك الأولية، وفرشاتك، ولوحة الألوان الخاصة بك، وحاويتين من الماء، ونسخة جيدة من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լուսանկարները, ձեր նախնական օրինակը, վրձինները, ձեր պալիտրան, ջրի երկու տարա և ձեր նկարի լավ պատճենը։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les vostres fotos de referència, la vostra còpia aproximada, els vostres pinzells, la vostra paleta, dos recipients d'aigua i la bona còpia de la vostra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今天你需要参考照片、草稿、画笔、调色板、两罐水和画作的良好复制品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referentiefoto's, je kladversie, je penselen, je palet, twee bakken water en de goede kopie van je schilderij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عکس‌های مرجع، نسخه خام، قلم‌موها، پالت، دو ظرف آب و یک نسخه خوب از نقاشی‌تان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avez besoin de vos photos de référence, de votre brouillon, de vos pinceaux, de votre palette, de deux récipients d'eau et de la bonne copie de votre tableau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benötigen Sie Ihre Referenzfotos, Ihren Entwurf, Ihre Pinsel, Ihre Palette, zwei Behälter mit Wasser und die gute Kopie Ihres Gemäldes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સંદર્ભ ફોટા, તમારી રફ કોપી, તમારા બ્રશ, તમારા પેલેટ, પાણીના બે કન્ટેનર અને તમારા ચિત્રની સારી નકલની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संदर्भ फ़ोटो, अपनी रफ़ कॉपी, अपने ब्रश, अपने पैलेट, पानी के दो कंटेनर और अपनी पेंटिंग की अच्छी कॉपी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hai bisogno delle tue foto di riferimento, della tua bozza, dei tuoi pennelli, della tua tavolozza, di due contenitori d'acqua e della buona copia del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今日は、参考写真、下書き、筆、パレット、水の入った容器2つ、そして絵の良いコピーが必要です。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참고 사진, 초안, 붓, 팔레트, 물통 두 개, 그리고 그림의 좋은 사본이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wêneyên referansê, kopiya te ya xam, firçeyên te, paleta te, du konteynerên avê û kopiya baş a tabloya te pêwîst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foto rujukan anda, salinan kasar anda, berus anda, palet anda, dua bekas air dan salinan lukisan anda yang bagus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റഫറൻസ് ഫോട്ടോകൾ, നിങ്ങളുടെ റഫ് കോപ്പി, നിങ്ങളുടെ ബ്രഷുകൾ, നിങ്ങളുടെ പാലറ്റ്, രണ്ട് പാത്ര വെള്ളം, നിങ്ങളുടെ പെയിന്റിംഗിന്റെ നല്ല പകർപ്പ്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सन्दर्भ तस्बिरहरू, तपाईंको रफ प्रतिलिपि, तपाईंको ब्रश, तपाईंको प्यालेट, दुई कन्टेनर पानी, र तपाईंको चित्रकलाको राम्रो प्रतिलिपि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ته د خپلو حوالې عکسونو، ستاسو د خامې کاپي، ستاسو برشونو، ستاسو د رنګ رنګ، د اوبو دوه کانټینرونو، او ستاسو د انځور ښه کاپي ته اړتیا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de suas fotos de referência, seu rascunho, seus pincéis, sua paleta, dois recipientes de água e a cópia boa de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ਆਪਣੀਆਂ ਰੈਫਰੈਂਸ ਫੋਟੋਆਂ, ਆਪਣੀ ਰਫ਼ ਕਾਪੀ, ਆਪਣੇ ਬੁਰਸ਼, ਆਪਣੀ ਪੈਲੇਟ, ਪਾਣੀ ਦੇ ਦੋ ਡੱਬੇ, ਅਤੇ ਆਪਣੀ ਪੇਂਟਿੰਗ ਦੀ ਚੰਗੀ ਕਾਪੀ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ваши референсные фотографии, ваш черновик, ваши кисти, ваша палитра, две емкости с водой и качественная копия вашей 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ваше референтне фотографије, ваша груба копија, ваше четке, ваша палета, две посуде са водом и добра копија ваше слике.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sawiradaada tixraaca, nuqulkaaga qalafsan, burushkaaga, palette kaaga, laba weel oo biyo ah, iyo nuqulka wanaagsan ee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fotos de referencia, tu borrador, tus pinceles, tu paleta, dos recipientes con agua y la buena copia de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ayeuna anjeun peryogi poto rujukan anjeun, salinan kasar anjeun, sikat anjeun, palette anjeun, dua wadah cai, sareng salinan anu saé tina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picha zako za kumbukumbu, nakala yako mbaya, brashi yako, palette yako, vyombo viwili vya maji, na nakala nzuri ya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referensfoton, din grovkopia, dina penslar, din palett, två vattenbehållare och den bra kopian av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reference na larawan, iyong magaspang na kopya, iyong mga brush, iyong palette, dalawang lalagyan ng tubig, at ang magandang kopya ng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குறிப்பு புகைப்படங்கள், உங்கள் தோராயமான நகல், உங்கள் தூரிகைகள், உங்கள் தட்டு, இரண்டு தண்ணீர் கொள்கலன்கள் மற்றும் உங்கள் ஓவியத்தின் நல்ல நகல்.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วันนี้คุณต้องมีรูปถ่ายอ้างอิง สำเนาคร่าวๆ พู่กัน จานสี ภาชนะใส่น้ำสองใบ และสำเนาภาพวาดที่ดีของคุณ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referans fotoğraflarınıza, taslak kopyanıza, fırçalarınıza, paletinize, iki kap suya ve resminizin iyi bir kopyasına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ваші фотографії-зразки, чорновий відбиток, пензлі, палітра, дві ємності з водою та гарний відбиток вашої картини.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اپنی حوالہ جاتی تصاویر، آپ کی کھردری کاپی، آپ کے برش، آپ کی پیلیٹ، پانی کے دو کنٹینرز، اور اپنی پینٹنگ کی اچھی کاپی درکار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ảnh tham khảo, bản sao thô, cọ vẽ, bảng màu, hai bình đựng nước và bản sao đẹp của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g1d14dc18168_0_8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21" name="Google Shape;921;g1d14dc18168_0_8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You should choose a colour scheme before you do thumbnail paintings and rough copies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Duhet të zgjidhni një skemë ngjyrash përpara se të bëni piktura në miniaturë dhe kopje të papërpunuara.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ድንክዬ ስዕሎችን እና ሻካራ ቅጂዎችን ከማድረግዎ በፊት የቀለም ንድፍ መምረጥ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يجب عليك اختيار مخطط الألوان قبل القيام بلوحات مصغرة ونسخ تقريبية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Մանրանկարչություն և նախնական պատճեններ անելուց առաջ պետք է գունային սխեմա ընտրեք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Hauries de triar una combinació de colors abans de fer miniatures i còpies en esborrany.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在进行缩略图绘制和草稿之前，您应该选择一个配色方案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 moet een kleurenschema kiezen voordat u miniatuurschilderijen en kladkopieën maakt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قبل از نقاشی‌های کوچک و کپی‌های خام، باید یک طرح رنگی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Vous devez choisir une palette de couleurs avant de réaliser des miniatures et des copies brutes.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Sie sollten ein Farbschema wählen, bevor Sie Miniaturbilder und Rohkopien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થંબનેલ પેઇન્ટિંગ્સ અને રફ કોપી બનાવતા પહેલા તમારે રંગ યોજના પસંદ કરવી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थंबनेल पेंटिंग और रफ कॉपी बनाने से पहले आपको एक रंग योजना चुन लेनी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Dovresti scegliere una combinazione di colori prima di realizzare miniature e bozze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サムネイルやラフコピーを描く前に配色を決める必要があります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썸네일 페인팅과 로우 카피를 하기 전에 색상 구성표를 선택해야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Divê hûn berî ku hûn wêneyên piçûk û kopiyên nexav bikin, şêmayek rengan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Anda harus memilih skema warna sebelum anda membuat lukisan lakaran kenit dan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തംബ്‌നെയിൽ പെയിന്റിംഗുകളും റഫ് കോപ്പികളും ചെയ്യുന്നതിനുമുമ്പ് നിങ്ങൾ ഒരു കളർ സ്കീം തിരഞ്ഞെടുക്കണം.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थम्बनेल चित्रहरू र रफ प्रतिलिपिहरू गर्नु अघि तपाईंले रङ योजना छनौट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تاسو باید د ګوتو نښې انځورولو او خام کاپي کولو دمخه د رنګ سکیم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Você deve escolher um esquema de cores antes de fazer pinturas em miniatura e cópias brutas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ਥੰਬਨੇਲ ਪੇਂਟਿੰਗਾਂ ਅਤੇ ਰਫ਼ ਕਾਪੀਆਂ ਬਣਾਉਣ ਤੋਂ ਪਹਿਲਾਂ ਤੁਹਾਨੂੰ ਰੰਗ ਸਕੀਮ ਚੁਣਨੀ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Прежде чем приступать к созданию эскизов и черновых копий, следует выбрать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Требало би да изаберете шему боја пре него што почнете да радите минијатуре и грубе копије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Waa in aad dooratid nidaam midab ka hor inta aanad samayn sawirada thumbnail iyo nuqullo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Debes elegir una combinación de colores antes de hacer miniaturas y borradores.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Anjeun kedah milih skéma warna sateuacan anjeun ngalakukeun lukisan gambar leutik sareng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Unapaswa kuchagua mpango wa rangi kabla ya kuchora vijipicha na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 bör välja ett färgschema innan du gör miniatyrmålningar och kopior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Dapat kang pumili ng scheme ng kulay bago ka gumawa ng mga thumbnail painting at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சிறுபட ஓவியங்கள் மற்றும் தோராயமான பிரதிகள் செய்வதற்கு முன் ஒரு வண்ணத் திட்டத்தைத் தேர்வு செய்ய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คุณควรเลือกรูปแบบสีก่อนที่จะวาดภาพขนาดย่อและสำเนาคร่าวๆ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Minyatür resimler ve kaba kopyalar yapmadan önce bir renk şeması seçmelisiniz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Перш ніж робити мініатюри та чорнові копії, слід вибрати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تھمب نیل پینٹنگز اور کھردری کاپیاں کرنے سے پہلے آپ کو رنگ سکیم کا انتخاب کرنا چاہیے۔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Bạn nên chọn một bảng màu trước khi vẽ tranh thu nhỏ và bản sao thô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g1d14dc18168_0_10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30" name="Google Shape;930;g1d14dc18168_0_10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Step 1: Light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Hapi 1: Vizatim i lehtë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ደረጃ 1፡ የብርሃን ስር መሳል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الخطوة 1: الرسم التمهيدي الخفيف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Քայլ 1. Թեթև ներքնագծում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 1: Dibuix inferior lleuger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步骤 1：浅色底稿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Stap 1: Licht onderteken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مرحله 1: زیرسازی سبک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Étape 1 : Dessin sous-jacent léger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Schritt 1: Leichte Unterzeichnung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પગલું 1: લાઇટ અંડરડ્રોઇંગ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1: हल्का अंडरड्राइंग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Fase 1: Disegno di base leggero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ステップ1：軽い下描き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1단계: 가벼운 언더드로잉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Gava 1: Binxêzkirina Sivik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Langkah 1: Underdrawing Ringan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ഘട്ടം 1: ലൈറ്റ് അണ്ടർഡ്രോയിംഗ്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१: हल्का अन्डरड्रइङ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لومړی ګام: د رڼا لاندې انځور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Etapa 1: Desenho leve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ਕਦਮ 1: ਹਲਕਾ ਅੰਡਰਡਰਾਇੰਗ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Шаг 1: Легкий набросок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Корак 1: Лагано подцртавање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Tallaabada 1: Hoos-u-dhigista Iftiinka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Paso 1: Dibujo subyacente ligero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Hambalan 1: Underdrawing Lampu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Hatua ya 1: Uchoraji mwepesi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Steg 1: Lätt underteckning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Hakbang 1: Banayad na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படி 1: லேசான அண்டர்டிராயிங்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ขั้นตอนที่ 1: การถอนแสง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Adım 1: Hafif Alt Çizim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Крок 1: Легке підкреслення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مرحلہ 1: ہلکی انڈر ڈرائنگ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Bước 1: Vẽ nhẹ phần dưới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g39fc2f2291e_0_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39" name="Google Shape;939;g39fc2f2291e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Step 1: Light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Hapi 1: Vizatim i lehtë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ደረጃ 1፡ የብርሃን ስር መሳል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الخطوة 1: الرسم التمهيدي الخفيف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Քայլ 1. Թեթև ներքնագծում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 1: Dibuix inferior lleuger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步骤 1：浅色底稿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Stap 1: Licht onderteken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مرحله 1: زیرسازی سبک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Étape 1 : Dessin sous-jacent léger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Schritt 1: Leichte Unterzeichnung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પગલું 1: લાઇટ અંડરડ્રોઇંગ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1: हल्का अंडरड्राइंग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Fase 1: Disegno di base leggero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ステップ1：軽い下描き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1단계: 가벼운 언더드로잉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Gava 1: Binxêzkirina Sivik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Langkah 1: Underdrawing Ringan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ഘട്ടം 1: ലൈറ്റ് അണ്ടർഡ്രോയിംഗ്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१: हल्का अन्डरड्रइङ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لومړی ګام: د رڼا لاندې انځور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Etapa 1: Desenho leve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ਕਦਮ 1: ਹਲਕਾ ਅੰਡਰਡਰਾਇੰਗ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Шаг 1: Легкий набросок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Корак 1: Лагано подцртавање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Tallaabada 1: Hoos-u-dhigista Iftiinka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Paso 1: Dibujo subyacente ligero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Hambalan 1: Underdrawing Lampu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Hatua ya 1: Uchoraji mwepesi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Steg 1: Lätt underteckning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Hakbang 1: Banayad na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படி 1: லேசான அண்டர்டிராயிங்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ขั้นตอนที่ 1: การถอนแสง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Adım 1: Hafif Alt Çizim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Крок 1: Легке підкреслення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مرحلہ 1: ہلکی انڈر ڈرائنگ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Bước 1: Vẽ nhẹ phần dưới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g39fc2f2291e_0_18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48" name="Google Shape;948;g39fc2f2291e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Step 1: Light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Hapi 1: Vizatim i lehtë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ደረጃ 1፡ የብርሃን ስር መሳል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الخطوة 1: الرسم التمهيدي الخفيف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Քայլ 1. Թեթև ներքնագծում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 1: Dibuix inferior lleuger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步骤 1：浅色底稿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Stap 1: Licht onderteken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مرحله 1: زیرسازی سبک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Étape 1 : Dessin sous-jacent léger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Schritt 1: Leichte Unterzeichnung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પગલું 1: લાઇટ અંડરડ્રોઇંગ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1: हल्का अंडरड्राइंग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Fase 1: Disegno di base leggero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ステップ1：軽い下描き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1단계: 가벼운 언더드로잉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Gava 1: Binxêzkirina Sivik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Langkah 1: Underdrawing Ringan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ഘട്ടം 1: ലൈറ്റ് അണ്ടർഡ്രോയിംഗ്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१: हल्का अन्डरड्रइङ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لومړی ګام: د رڼا لاندې انځور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Etapa 1: Desenho leve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ਕਦਮ 1: ਹਲਕਾ ਅੰਡਰਡਰਾਇੰਗ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Шаг 1: Легкий набросок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Корак 1: Лагано подцртавање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Tallaabada 1: Hoos-u-dhigista Iftiinka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Paso 1: Dibujo subyacente ligero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Hambalan 1: Underdrawing Lampu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Hatua ya 1: Uchoraji mwepesi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Steg 1: Lätt underteckning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Hakbang 1: Banayad na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படி 1: லேசான அண்டர்டிராயிங்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ขั้นตอนที่ 1: การถอนแสง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Adım 1: Hafif Alt Çizim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Крок 1: Легке підкреслення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مرحلہ 1: ہلکی انڈر ڈرائنگ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Bước 1: Vẽ nhẹ phần dưới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g39fc2f2291e_0_1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63" name="Google Shape;963;g39fc2f2291e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Step 1: Light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Hapi 1: Vizatim i lehtë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ደረጃ 1፡ የብርሃን ስር መሳል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الخطوة 1: الرسم التمهيدي الخفيف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Քայլ 1. Թեթև ներքնագծում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 1: Dibuix inferior lleuger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步骤 1：浅色底稿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Stap 1: Licht onderteken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مرحله 1: زیرسازی سبک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Étape 1 : Dessin sous-jacent léger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Schritt 1: Leichte Unterzeichnung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પગલું 1: લાઇટ અંડરડ્રોઇંગ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1: हल्का अंडरड्राइंग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Fase 1: Disegno di base leggero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ステップ1：軽い下描き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1단계: 가벼운 언더드로잉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Gava 1: Binxêzkirina Sivik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Langkah 1: Underdrawing Ringan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ഘട്ടം 1: ലൈറ്റ് അണ്ടർഡ്രോയിംഗ്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१: हल्का अन्डरड्रइङ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لومړی ګام: د رڼا لاندې انځور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Etapa 1: Desenho leve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ਕਦਮ 1: ਹਲਕਾ ਅੰਡਰਡਰਾਇੰਗ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Шаг 1: Легкий набросок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Корак 1: Лагано подцртавање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Tallaabada 1: Hoos-u-dhigista Iftiinka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Paso 1: Dibujo subyacente ligero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Hambalan 1: Underdrawing Lampu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Hatua ya 1: Uchoraji mwepesi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Steg 1: Lätt underteckning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Hakbang 1: Banayad na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படி 1: லேசான அண்டர்டிராயிங்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ขั้นตอนที่ 1: การถอนแสง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Adım 1: Hafif Alt Çizim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Крок 1: Легке підкреслення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مرحلہ 1: ہلکی انڈر ڈرائنگ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Bước 1: Vẽ nhẹ phần dưới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g1d14dc18168_0_10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80" name="Google Shape;980;g1d14dc18168_0_10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Watercolour Skill-builder: 2) Base Wash and First Layers: Wet your paper before laying down your wash to get a smooth finish. Your paint layers should be quite watery and thin at this stage. Work lighter to darker considering the placement of highlights and shadows as you begin to build up your layers.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Ndërtues Aftësish për Bojëra Akuarel: 2) Larja Bazë dhe Shtresat e Para: Lagni letrën përpara se të vendosni larjen për të arritur një përfundim të lëmuar. Shtresat e bojës duhet të jenë mjaft të holla dhe të holla në këtë fazë. Punoni nga më të çelëtat në më të errëtat, duke marrë parasysh vendosjen e ndriçimeve dhe hijeve ndërsa filloni të ndërtoni shtresat.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የውሃ ቀለም ክህሎት ገንቢ፡ 2) የመሠረት ማጠቢያ እና የመጀመሪያ ንብርብሮች፡- ለስላሳ አጨራረስ እጥበትዎን ከማስቀመጥዎ በፊት ወረቀትዎን ያጠቡ። በዚህ ደረጃ የቀለም ሽፋኖችዎ በጣም ውሃ እና ቀጭን መሆን አለባቸው. ንብርብሮችዎን መገንባት ሲጀምሩ የድምቀቶችን እና የጥላዎችን አቀማመጥ ግምት ውስጥ በማስገባት ከቀላል ወደ ጨለማ ይስሩ።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صقل مهارات الألوان المائية: ٢) غسل القاعدة والطبقات الأولى: بلل ورقتك قبل وضع غسلتك للحصول على لمسة نهائية ناعمة. يجب أن تكون طبقات الطلاء رقيقة وخفيفة في هذه المرحلة. ابدأ بالتدرج من الفاتح إلى الداكن مع مراعاة توزيع الإضاءات والظلال عند البدء في بناء الطبقات.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Ջրաներկի հմտությունների զարգացում. 2) Հիմնական լվացում և առաջին շերտեր. Թրջեք թուղթը նախքան լվացքը քսելը, որպեսզի ստանաք հարթ մակերես: Այս փուլում ներկի շերտերը պետք է լինեն բավականին ջրիկ և բարակ: Աշխատեք ավելի բացից մինչև մուգ գույներով՝ հաշվի առնելով լուսավորող նյութերի և ստվերների տեղադրումը, երբ սկսում եք շերտերը համալրել: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Habilitats d'aquarel·la per a desenvolupar: 2) Aigua base i primeres capes: mulleu el paper abans de col·locar l'aiguada per obtenir un acabat suau. Les capes de pintura han de ser força aquoses i primes en aquesta etapa. Treballeu de més clar a més fosc tenint en compte la col·locació de les llums i les ombres a mesura que comenceu a construir les capes.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水彩画技巧提升：2) 底色和第一层：在铺底色之前，先将纸打湿，以确保画出平滑的层次。此时，你的颜料层应该比较稀薄。在开始构建层次时，根据高光和阴影的位置，从浅到深进行绘制。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Waterverfvaardigheden: 2) Basisverf en eerste lagen: Maak je papier nat voordat je de verf aanbrengt voor een gladde afwerking. Je verflagen moeten in dit stadium vrij waterig en dun zijn. Werk van lichter naar donkerder en houd rekening met de plaatsing van hooglichten en schaduwen terwijl je de lagen opbouwt.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تقویت مهارت آبرنگ: ۲) رنگ پایه و لایه‌های اول: قبل از اینکه رنگ پایه را روی کاغذ بریزید، آن را خیس کنید تا سطحی صاف و یکدست داشته باشید. لایه‌های رنگ شما در این مرحله باید کاملاً آبکی و رقیق باشند. با توجه به محل قرارگیری هایلایت‌ها و سایه‌ها، با شروع ساخت لایه‌ها، از روشن‌تر به تیره‌تر کار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Techniques d'aquarelle : 2) Lavis de base et premières couches : Humidifiez votre papier avant d'appliquer votre lavis pour obtenir un fini lisse. Vos couches de peinture doivent être assez liquides et fines à ce stade. Travaillez du plus clair au plus foncé en tenant compte du placement des hautes lumières et des ombres au fur et à mesure de la construction de vos couches.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Aquarell-Fertigkeitsaufbau: 2) Grundierung und erste Schichten: Befeuchten Sie Ihr Papier vor dem Auftragen der Lasur, um ein glattes Finish zu erzielen. Ihre Farbschichten sollten zu diesem Zeitpunkt recht wässrig und dünn sein. Arbeiten Sie sich von hell nach dunkel vor und achten Sie dabei auf die Platzierung von Lichtern und Schatten, während Sie mit dem Aufbau der Schichten beginnen.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 સ્કિલ-બિલ્ડર: 2) બેઝ વોશ અને ફર્સ્ટ લેયર્સ: સ્મૂધ ફિનિશ મેળવવા માટે વોશ મૂકતા પહેલા તમારા પેપરને ભીના કરો. આ તબક્કે તમારા પેઇન્ટ લેયર્સ એકદમ પાણીવાળા અને પાતળા હોવા જોઈએ. જેમ જેમ તમે તમારા લેયર્સ બનાવવાનું શરૂ કરો છો તેમ તેમ હાઇલાઇટ્સ અને શેડોઝના સ્થાનને ધ્યાનમાં રાખીને હળવાથી ઘાટા રંગનું કામ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कौशल निर्माण: 2) बेस वॉश और पहली परतें: चिकनी फिनिश पाने के लिए वॉश लगाने से पहले कागज़ को गीला कर लें। इस स्तर पर आपकी पेंट की परतें काफ़ी पानीदार और पतली होनी चाहिए। परतों को बनाते समय हाइलाइट्स और शैडो की स्थिति को ध्यान में रखते हुए हल्के से गहरे रंग में काम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Tecniche di acquerello: 2) Lavaggio di base e primi strati: bagna la carta prima di stendere il lavaggio per ottenere una finitura liscia. Gli strati di pittura dovrebbero essere piuttosto acquosi e sottili in questa fase. Lavora da tonalità più chiare a più scure, considerando la posizione delle luci e delle ombre mentre inizi a stendere gli strati.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水彩画スキルアップ：2) ベースウォッシュと最初の層：滑らかな仕上がりにするために、ウォッシュを塗る前に紙を濡らしてください。この段階では、絵具の層はかなり水っぽく、薄くなっているはずです。ハイライトとシャドウの位置を考慮しながら、明るい色から暗い色へと塗り重ねてい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 스킬 강화: 2) 베이스워시와 첫 번째 레이어: 매끄러운 마무리를 위해 워시를 바르기 전에 종이를 적셔주세요. 이 단계에서 물감 층은 충분히 묽고 얇아야 합니다. 레이어를 쌓을 때 하이라이트와 섀도우의 위치를 ​​고려하여 밝은 색부터 어두운 색으로 칠하세요.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Avakirina Jêhatîbûna Boyaxa Avî: 2) Şuştina Bingehîn û Qatên Yekem: Berî ku hûn boyaxa xwe deynin ser kaxezê, ji bo ku rengekî nerm çêbibe, kaxezê xwe şil bikin. Di vê qonaxê de, divê qatên boyaxa we pir avî û tenik bin. Dema ku hûn dest bi avakirina qatan dikin, ji rengên sivik ber bi tarîtir ve bixebitin, cîhê ronîkirin û siyayan li ber çavan bigirin.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Pembina Kemahiran Cat Air: 2) Cuci Asas dan Lapisan Pertama: Basahkan kertas anda sebelum meletakkan basuhan anda untuk mendapatkan kemasan yang licin. Lapisan cat anda sepatutnya agak berair dan nipis pada peringkat ini. Bekerja dengan lebih cerah kepada lebih gelap mengambil kira peletakan sorotan dan bayang-bayang semasa anda mula membina lapisan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വാട്ടർ കളർ സ്കിൽ-ബിൽഡർ: 2) ബേസ് വാഷും ഫസ്റ്റ് ലെയറുകളും: മിനുസമാർന്ന ഫിനിഷ് ലഭിക്കുന്നതിന് നിങ്ങളുടെ വാഷ് വയ്ക്കുന്നതിന് മുമ്പ് പേപ്പർ നനയ്ക്കുക. ഈ ഘട്ടത്തിൽ നിങ്ങളുടെ പെയിന്റ് ലെയറുകൾ വളരെ വെള്ളവും നേർത്തതുമായിരിക്കണം. നിങ്ങളുടെ ലെയറുകൾ നിർമ്മിക്കാൻ തുടങ്ങുമ്പോൾ ഹൈലൈറ്റുകളുടെയും ഷാഡോകളുടെയും സ്ഥാനം കണക്കിലെടുത്ത് ഭാരം കുറഞ്ഞതിൽ നിന്ന് ഇരുണ്ടതിലേക്ക് പ്രവർത്തിക്കുക.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वाटरकलर सीप-निर्माता: २) आधार धुने र पहिलो तहहरू: चिल्लो फिनिश प्राप्त गर्न आफ्नो धुने ठाउँ राख्नु अघि आफ्नो कागज भिजाउनुहोस्। यस चरणमा तपाईंको पेन्ट तहहरू धेरै पानीदार र पातलो हुनुपर्छ। तपाईंले आफ्नो तहहरू बनाउन सुरु गर्दा हाइलाइटहरू र छायाँहरूको स्थानलाई विचार गर्दै हल्का देखि गाढा सम्म काम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اوبو رنګ مهارت جوړونکی: ۲) د مینځلو اساس او لومړۍ طبقې: د مینځلو دمخه خپل کاغذ لوند کړئ ترڅو یو نرم پای ترلاسه کړئ. ستاسو د رنګ طبقې باید پدې مرحله کې خورا اوبه لرونکي او نري وي. د لوړوالي او سیوري ځای په پام کې نیولو سره له سپک څخه تر تیاره پورې کار وکړئ کله چې تاسو خپل طبقې جوړول پیل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Habilidades em aquarela: 2) Aguada de base e primeiras camadas: Molhe o papel antes de aplicar a aguada para obter um acabamento liso. As camadas de tinta devem estar bem aguadas e finas nesta fase. Trabalhe do mais claro ao mais escuro, considerando o posicionamento dos realces e sombras à medida que você começa a construir suas camadas.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ਵਾਟਰਕਲਰ ਹੁਨਰ-ਨਿਰਮਾਤਾ: 2) ਬੇਸ ਵਾਸ਼ ਅਤੇ ਪਹਿਲੀਆਂ ਪਰਤਾਂ: ਇੱਕ ਨਿਰਵਿਘਨ ਫਿਨਿਸ਼ ਪ੍ਰਾਪਤ ਕਰਨ ਲਈ ਆਪਣੇ ਵਾਸ਼ ਨੂੰ ਰੱਖਣ ਤੋਂ ਪਹਿਲਾਂ ਆਪਣੇ ਕਾਗਜ਼ ਨੂੰ ਗਿੱਲਾ ਕਰੋ। ਇਸ ਪੜਾਅ 'ਤੇ ਤੁਹਾਡੀਆਂ ਪੇਂਟ ਪਰਤਾਂ ਕਾਫ਼ੀ ਪਾਣੀ ਵਾਲੀਆਂ ਅਤੇ ਪਤਲੀਆਂ ਹੋਣੀਆਂ ਚਾਹੀਦੀਆਂ ਹਨ। ਜਿਵੇਂ ਹੀ ਤੁਸੀਂ ਆਪਣੀਆਂ ਪਰਤਾਂ ਬਣਾਉਣਾ ਸ਼ੁਰੂ ਕਰਦੇ ਹੋ, ਹਾਈਲਾਈਟਸ ਅਤੇ ਸ਼ੈਡੋ ਦੀ ਪਲੇਸਮੈਂਟ ਨੂੰ ਧਿਆਨ ਵਿੱਚ ਰੱਖਦੇ ਹੋਏ ਹਲਕੇ ਤੋਂ ਗੂੜ੍ਹੇ ਤੱਕ ਕੰਮ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Развитие навыков работы с акварелью: 2) Базовая заливка и первые слои: Смочите бумагу перед нанесением заливки, чтобы добиться гладкой поверхности. На этом этапе слои краски должны быть достаточно водянистыми и тонкими. Работайте от светлых к темным тонам, учитывая расположение бликов и теней по мере наращивания слоев.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Вештине акварела: 2) Основни премаз и први слојеви: Навлажите папир пре наношења премаза како бисте добили глатку завршну обраду. Слојеви боје треба да буду прилично воденасти и танки у овој фази. Радите од светлијих ка тамнијим деловима боје, водећи рачуна о распореду светлих и сенки док почињете да наносите слојеве.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Xirfad-dhisaha Midabka Biyaha: 2) Ku dhaq Saldhigga iyo Lakabyada Koowaad: Qooyi warqaddaada ka hor intaadan dhigin dhaqiddaada si aad u hesho dhammaystir siman. Lakabyada rinjigaagu waa inay noqdaan kuwo biyo leh oo dhuuban marxaladdan. Si fudud u shaqee si aad u madoobaato iyada oo la tixgelinayo meelaynta iftiiminta iyo hadhyada markaad bilowdo inaad dhisto lakabyadaada.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 de acuarela: 2) Lavado base y primeras capas: Humedezca el papel antes de aplicar el lavado para obtener un acabado suave. En esta etapa, las capas de pintura deben ser bastante acuosas y delgadas. Trabaje de más claro a más oscuro, considerando la ubicación de las luces y las sombras a medida que va creando las capas.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Watercolor Skill-builder: 2) Base Wash sareng First Layer: Baseuh kertas anjeun saencan nempatkeun cucian anjeun pikeun hasil anu mulus. Lapisan cet anjeun kedah rada caian sareng ipis dina tahap ieu. Gawéna langkung hampang dugi ka poék merhatikeun panempatan sorotan sareng bayangan nalika anjeun mimiti ngawangun lapisan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Mjenzi wa Ustadi wa Watercolor: 2) Osha Msingi na Tabaka za Kwanza: Lowesha karatasi yako kabla ya kuwekea sufu yako ili kumaliza laini. Tabaka zako za rangi zinapaswa kuwa na maji na nyembamba katika hatua hii. Fanya kazi nyepesi hadi nyeusi ukizingatia uwekaji wa vivutio na vivuli unapoanza kuunda tabaka zako.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Akvarellfärdighetsbyggare: 2) Basfärg och första lagren: Fukta pappret innan du lägger ut färgen för att få en jämn yta. Dina färglager bör vara ganska vattniga och tunna i detta skede. Arbeta från ljusare till mörkare med tanke på placeringen av högdagrar och skuggor när du börjar bygga upp dina lager.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Watercolor Skill-builder: 2) Base Wash at First Layers: Basain ang iyong papel bago ilapag ang iyong labahan upang makakuha ng makinis na pagtatapos. Ang iyong mga layer ng pintura ay dapat na medyo matubig at manipis sa yugtong ito. Magtrabaho nang mas magaan hanggang sa mas madilim na isinasaalang-alang ang paglalagay ng mga highlight at anino habang nagsisimula kang bumuo ng iyong mga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வாட்டர்கலர் திறன்-உருவாக்கி: 2) பேஸ் வாஷ் மற்றும் முதல் அடுக்குகள்: மென்மையான பூச்சு பெற உங்கள் வாஷை கீழே வைப்பதற்கு முன் உங்கள் காகிதத்தை நனைக்கவும். இந்த கட்டத்தில் உங்கள் பெயிண்ட் அடுக்குகள் மிகவும் நீர் நிறைந்ததாகவும் மெல்லியதாகவும் இருக்க வேண்டும். உங்கள் அடுக்குகளை உருவாக்கத் தொடங்கும் போது ஹைலைட்ஸ் மற்றும் நிழல்களின் இடத்தைக் கருத்தில் கொண்டு இலகுவானது முதல் அடர் வரை வேலை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ทักษะสีน้ำ: 2) การลงสีรองพื้นและชั้นแรก: ทำให้กระดาษเปียกก่อนลงสีรองพื้นเพื่อให้ได้พื้นผิวที่เรียบเนียน ชั้นสีของคุณควรจะค่อนข้างเหลวและบางในขั้นตอนนี้ ค่อยๆ ไล่สีจากอ่อนไปเข้มโดยพิจารณาจากตำแหน่งของไฮไลท์และเงาเมื่อคุณเริ่มลงสีรองพื้น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 Beceri Geliştirme: 2) Baz Boyama ve İlk Katmanlar: Pürüzsüz bir sonuç elde etmek için boyamadan önce kağıdınızı ıslatın. Boya katmanlarınız bu aşamada oldukça sulu ve ince olmalıdır. Katmanlarınızı oluşturmaya başlarken, vurguların ve gölgelerin yerleşimini göz önünde bulundurarak açıktan koyuya doğru ilerleyin.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Розвиток навичок акварелі: 2) Базова розмивка та перші шари: Змочіть папір перед нанесенням розмивки, щоб отримати гладке покриття. На цьому етапі ваші шари фарби мають бути досить водянистими та тонкими. Працюйте від світлішого до темнішого, враховуючи розташування відблисків та тіней, коли почнете накладати шари.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واٹر کلر سکل بلڈر: 2) بیس واش اور پہلی پرتیں: ہموار تکمیل حاصل کرنے کے لیے اپنے واش کو نیچے رکھنے سے پہلے اپنے کاغذ کو گیلا کریں۔ اس مرحلے پر آپ کی پینٹ کی پرتیں کافی پانی والی اور پتلی ہونی چاہئیں۔ جب آپ اپنی تہوں کو بنانا شروع کرتے ہیں تو ہائی لائٹس اور شیڈو کی جگہ کو مدنظر رکھتے ہوئے ہلکے سے گہرے کام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Rèn luyện kỹ năng vẽ màu nước: 2) Lớp nền và lớp đầu tiên: Làm ướt giấy trước khi vẽ lớp nền để có được lớp màu mịn. Các lớp màu của bạn nên khá loãng và mỏng ở giai đoạn này. Hãy tô màu từ nhạt đến đậm, cân nhắc đến vị trí của các điểm sáng và tối khi bạn bắt đầu vẽ các lớp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solidFill>
                <a:schemeClr val="dk1"/>
              </a:solidFill>
              <a:latin typeface="Open Sans"/>
              <a:ea typeface="Open Sans"/>
              <a:cs typeface="Open Sans"/>
              <a:sym typeface="Open Sans"/>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g39fc2f2291e_0_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97" name="Google Shape;997;g39fc2f2291e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Watercolour Skill-builder: 2) Base Wash and First Layers: Wet your paper before laying down your wash to get a smooth finish. Your paint layers should be quite watery and thin at this stage. Work lighter to darker considering the placement of highlights and shadows as you begin to build up your layers.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Ndërtues Aftësish për Bojëra Akuarel: 2) Larja Bazë dhe Shtresat e Para: Lagni letrën përpara se të vendosni larjen për të arritur një përfundim të lëmuar. Shtresat e bojës duhet të jenë mjaft të holla dhe të holla në këtë fazë. Punoni nga më të çelëtat në më të errëtat, duke marrë parasysh vendosjen e ndriçimeve dhe hijeve ndërsa filloni të ndërtoni shtresat.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የውሃ ቀለም ክህሎት ገንቢ፡ 2) የመሠረት ማጠቢያ እና የመጀመሪያ ንብርብሮች፡- ለስላሳ አጨራረስ እጥበትዎን ከማስቀመጥዎ በፊት ወረቀትዎን ያጠቡ። በዚህ ደረጃ የቀለም ሽፋኖችዎ በጣም ውሃ እና ቀጭን መሆን አለባቸው. ንብርብሮችዎን መገንባት ሲጀምሩ የድምቀቶችን እና የጥላዎችን አቀማመጥ ግምት ውስጥ በማስገባት ከቀላል ወደ ጨለማ ይስሩ።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صقل مهارات الألوان المائية: ٢) غسل القاعدة والطبقات الأولى: بلل ورقتك قبل وضع غسلتك للحصول على لمسة نهائية ناعمة. يجب أن تكون طبقات الطلاء رقيقة وخفيفة في هذه المرحلة. ابدأ بالتدرج من الفاتح إلى الداكن مع مراعاة توزيع الإضاءات والظلال عند البدء في بناء الطبقات.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Ջրաներկի հմտությունների զարգացում. 2) Հիմնական լվացում և առաջին շերտեր. Թրջեք թուղթը նախքան լվացքը քսելը, որպեսզի ստանաք հարթ մակերես: Այս փուլում ներկի շերտերը պետք է լինեն բավականին ջրիկ և բարակ: Աշխատեք ավելի բացից մինչև մուգ գույներով՝ հաշվի առնելով լուսավորող նյութերի և ստվերների տեղադրումը, երբ սկսում եք շերտերը համալրել: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Habilitats d'aquarel·la per a desenvolupar: 2) Aigua base i primeres capes: mulleu el paper abans de col·locar l'aiguada per obtenir un acabat suau. Les capes de pintura han de ser força aquoses i primes en aquesta etapa. Treballeu de més clar a més fosc tenint en compte la col·locació de les llums i les ombres a mesura que comenceu a construir les capes.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水彩画技巧提升：2) 底色和第一层：在铺底色之前，先将纸打湿，以确保画出平滑的层次。此时，你的颜料层应该比较稀薄。在开始构建层次时，根据高光和阴影的位置，从浅到深进行绘制。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Waterverfvaardigheden: 2) Basisverf en eerste lagen: Maak je papier nat voordat je de verf aanbrengt voor een gladde afwerking. Je verflagen moeten in dit stadium vrij waterig en dun zijn. Werk van lichter naar donkerder en houd rekening met de plaatsing van hooglichten en schaduwen terwijl je de lagen opbouwt.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تقویت مهارت آبرنگ: ۲) رنگ پایه و لایه‌های اول: قبل از اینکه رنگ پایه را روی کاغذ بریزید، آن را خیس کنید تا سطحی صاف و یکدست داشته باشید. لایه‌های رنگ شما در این مرحله باید کاملاً آبکی و رقیق باشند. با توجه به محل قرارگیری هایلایت‌ها و سایه‌ها، با شروع ساخت لایه‌ها، از روشن‌تر به تیره‌تر کار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Techniques d'aquarelle : 2) Lavis de base et premières couches : Humidifiez votre papier avant d'appliquer votre lavis pour obtenir un fini lisse. Vos couches de peinture doivent être assez liquides et fines à ce stade. Travaillez du plus clair au plus foncé en tenant compte du placement des hautes lumières et des ombres au fur et à mesure de la construction de vos couches.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Aquarell-Fertigkeitsaufbau: 2) Grundierung und erste Schichten: Befeuchten Sie Ihr Papier vor dem Auftragen der Lasur, um ein glattes Finish zu erzielen. Ihre Farbschichten sollten zu diesem Zeitpunkt recht wässrig und dünn sein. Arbeiten Sie sich von hell nach dunkel vor und achten Sie dabei auf die Platzierung von Lichtern und Schatten, während Sie mit dem Aufbau der Schichten beginnen.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 સ્કિલ-બિલ્ડર: 2) બેઝ વોશ અને ફર્સ્ટ લેયર્સ: સ્મૂધ ફિનિશ મેળવવા માટે વોશ મૂકતા પહેલા તમારા પેપરને ભીના કરો. આ તબક્કે તમારા પેઇન્ટ લેયર્સ એકદમ પાણીવાળા અને પાતળા હોવા જોઈએ. જેમ જેમ તમે તમારા લેયર્સ બનાવવાનું શરૂ કરો છો તેમ તેમ હાઇલાઇટ્સ અને શેડોઝના સ્થાનને ધ્યાનમાં રાખીને હળવાથી ઘાટા રંગનું કામ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कौशल निर्माण: 2) बेस वॉश और पहली परतें: चिकनी फिनिश पाने के लिए वॉश लगाने से पहले कागज़ को गीला कर लें। इस स्तर पर आपकी पेंट की परतें काफ़ी पानीदार और पतली होनी चाहिए। परतों को बनाते समय हाइलाइट्स और शैडो की स्थिति को ध्यान में रखते हुए हल्के से गहरे रंग में काम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Tecniche di acquerello: 2) Lavaggio di base e primi strati: bagna la carta prima di stendere il lavaggio per ottenere una finitura liscia. Gli strati di pittura dovrebbero essere piuttosto acquosi e sottili in questa fase. Lavora da tonalità più chiare a più scure, considerando la posizione delle luci e delle ombre mentre inizi a stendere gli strati.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水彩画スキルアップ：2) ベースウォッシュと最初の層：滑らかな仕上がりにするために、ウォッシュを塗る前に紙を濡らしてください。この段階では、絵具の層はかなり水っぽく、薄くなっているはずです。ハイライトとシャドウの位置を考慮しながら、明るい色から暗い色へと塗り重ねてい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 스킬 강화: 2) 베이스워시와 첫 번째 레이어: 매끄러운 마무리를 위해 워시를 바르기 전에 종이를 적셔주세요. 이 단계에서 물감 층은 충분히 묽고 얇아야 합니다. 레이어를 쌓을 때 하이라이트와 섀도우의 위치를 ​​고려하여 밝은 색부터 어두운 색으로 칠하세요.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Avakirina Jêhatîbûna Boyaxa Avî: 2) Şuştina Bingehîn û Qatên Yekem: Berî ku hûn boyaxa xwe deynin ser kaxezê, ji bo ku rengekî nerm çêbibe, kaxezê xwe şil bikin. Di vê qonaxê de, divê qatên boyaxa we pir avî û tenik bin. Dema ku hûn dest bi avakirina qatan dikin, ji rengên sivik ber bi tarîtir ve bixebitin, cîhê ronîkirin û siyayan li ber çavan bigirin.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Pembina Kemahiran Cat Air: 2) Cuci Asas dan Lapisan Pertama: Basahkan kertas anda sebelum meletakkan basuhan anda untuk mendapatkan kemasan yang licin. Lapisan cat anda sepatutnya agak berair dan nipis pada peringkat ini. Bekerja dengan lebih cerah kepada lebih gelap mengambil kira peletakan sorotan dan bayang-bayang semasa anda mula membina lapisan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വാട്ടർ കളർ സ്കിൽ-ബിൽഡർ: 2) ബേസ് വാഷും ഫസ്റ്റ് ലെയറുകളും: മിനുസമാർന്ന ഫിനിഷ് ലഭിക്കുന്നതിന് നിങ്ങളുടെ വാഷ് വയ്ക്കുന്നതിന് മുമ്പ് പേപ്പർ നനയ്ക്കുക. ഈ ഘട്ടത്തിൽ നിങ്ങളുടെ പെയിന്റ് ലെയറുകൾ വളരെ വെള്ളവും നേർത്തതുമായിരിക്കണം. നിങ്ങളുടെ ലെയറുകൾ നിർമ്മിക്കാൻ തുടങ്ങുമ്പോൾ ഹൈലൈറ്റുകളുടെയും ഷാഡോകളുടെയും സ്ഥാനം കണക്കിലെടുത്ത് ഭാരം കുറഞ്ഞതിൽ നിന്ന് ഇരുണ്ടതിലേക്ക് പ്രവർത്തിക്കുക.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वाटरकलर सीप-निर्माता: २) आधार धुने र पहिलो तहहरू: चिल्लो फिनिश प्राप्त गर्न आफ्नो धुने ठाउँ राख्नु अघि आफ्नो कागज भिजाउनुहोस्। यस चरणमा तपाईंको पेन्ट तहहरू धेरै पानीदार र पातलो हुनुपर्छ। तपाईंले आफ्नो तहहरू बनाउन सुरु गर्दा हाइलाइटहरू र छायाँहरूको स्थानलाई विचार गर्दै हल्का देखि गाढा सम्म काम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اوبو رنګ مهارت جوړونکی: ۲) د مینځلو اساس او لومړۍ طبقې: د مینځلو دمخه خپل کاغذ لوند کړئ ترڅو یو نرم پای ترلاسه کړئ. ستاسو د رنګ طبقې باید پدې مرحله کې خورا اوبه لرونکي او نري وي. د لوړوالي او سیوري ځای په پام کې نیولو سره له سپک څخه تر تیاره پورې کار وکړئ کله چې تاسو خپل طبقې جوړول پیل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Habilidades em aquarela: 2) Aguada de base e primeiras camadas: Molhe o papel antes de aplicar a aguada para obter um acabamento liso. As camadas de tinta devem estar bem aguadas e finas nesta fase. Trabalhe do mais claro ao mais escuro, considerando o posicionamento dos realces e sombras à medida que você começa a construir suas camadas.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ਵਾਟਰਕਲਰ ਹੁਨਰ-ਨਿਰਮਾਤਾ: 2) ਬੇਸ ਵਾਸ਼ ਅਤੇ ਪਹਿਲੀਆਂ ਪਰਤਾਂ: ਇੱਕ ਨਿਰਵਿਘਨ ਫਿਨਿਸ਼ ਪ੍ਰਾਪਤ ਕਰਨ ਲਈ ਆਪਣੇ ਵਾਸ਼ ਨੂੰ ਰੱਖਣ ਤੋਂ ਪਹਿਲਾਂ ਆਪਣੇ ਕਾਗਜ਼ ਨੂੰ ਗਿੱਲਾ ਕਰੋ। ਇਸ ਪੜਾਅ 'ਤੇ ਤੁਹਾਡੀਆਂ ਪੇਂਟ ਪਰਤਾਂ ਕਾਫ਼ੀ ਪਾਣੀ ਵਾਲੀਆਂ ਅਤੇ ਪਤਲੀਆਂ ਹੋਣੀਆਂ ਚਾਹੀਦੀਆਂ ਹਨ। ਜਿਵੇਂ ਹੀ ਤੁਸੀਂ ਆਪਣੀਆਂ ਪਰਤਾਂ ਬਣਾਉਣਾ ਸ਼ੁਰੂ ਕਰਦੇ ਹੋ, ਹਾਈਲਾਈਟਸ ਅਤੇ ਸ਼ੈਡੋ ਦੀ ਪਲੇਸਮੈਂਟ ਨੂੰ ਧਿਆਨ ਵਿੱਚ ਰੱਖਦੇ ਹੋਏ ਹਲਕੇ ਤੋਂ ਗੂੜ੍ਹੇ ਤੱਕ ਕੰਮ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Развитие навыков работы с акварелью: 2) Базовая заливка и первые слои: Смочите бумагу перед нанесением заливки, чтобы добиться гладкой поверхности. На этом этапе слои краски должны быть достаточно водянистыми и тонкими. Работайте от светлых к темным тонам, учитывая расположение бликов и теней по мере наращивания слоев.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Вештине акварела: 2) Основни премаз и први слојеви: Навлажите папир пре наношења премаза како бисте добили глатку завршну обраду. Слојеви боје треба да буду прилично воденасти и танки у овој фази. Радите од светлијих ка тамнијим деловима боје, водећи рачуна о распореду светлих и сенки док почињете да наносите слојеве.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Xirfad-dhisaha Midabka Biyaha: 2) Ku dhaq Saldhigga iyo Lakabyada Koowaad: Qooyi warqaddaada ka hor intaadan dhigin dhaqiddaada si aad u hesho dhammaystir siman. Lakabyada rinjigaagu waa inay noqdaan kuwo biyo leh oo dhuuban marxaladdan. Si fudud u shaqee si aad u madoobaato iyada oo la tixgelinayo meelaynta iftiiminta iyo hadhyada markaad bilowdo inaad dhisto lakabyadaada.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 de acuarela: 2) Lavado base y primeras capas: Humedezca el papel antes de aplicar el lavado para obtener un acabado suave. En esta etapa, las capas de pintura deben ser bastante acuosas y delgadas. Trabaje de más claro a más oscuro, considerando la ubicación de las luces y las sombras a medida que va creando las capas.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Watercolor Skill-builder: 2) Base Wash sareng First Layer: Baseuh kertas anjeun saencan nempatkeun cucian anjeun pikeun hasil anu mulus. Lapisan cet anjeun kedah rada caian sareng ipis dina tahap ieu. Gawéna langkung hampang dugi ka poék merhatikeun panempatan sorotan sareng bayangan nalika anjeun mimiti ngawangun lapisan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Mjenzi wa Ustadi wa Watercolor: 2) Osha Msingi na Tabaka za Kwanza: Lowesha karatasi yako kabla ya kuwekea sufu yako ili kumaliza laini. Tabaka zako za rangi zinapaswa kuwa na maji na nyembamba katika hatua hii. Fanya kazi nyepesi hadi nyeusi ukizingatia uwekaji wa vivutio na vivuli unapoanza kuunda tabaka zako.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Akvarellfärdighetsbyggare: 2) Basfärg och första lagren: Fukta pappret innan du lägger ut färgen för att få en jämn yta. Dina färglager bör vara ganska vattniga och tunna i detta skede. Arbeta från ljusare till mörkare med tanke på placeringen av högdagrar och skuggor när du börjar bygga upp dina lager.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Watercolor Skill-builder: 2) Base Wash at First Layers: Basain ang iyong papel bago ilapag ang iyong labahan upang makakuha ng makinis na pagtatapos. Ang iyong mga layer ng pintura ay dapat na medyo matubig at manipis sa yugtong ito. Magtrabaho nang mas magaan hanggang sa mas madilim na isinasaalang-alang ang paglalagay ng mga highlight at anino habang nagsisimula kang bumuo ng iyong mga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வாட்டர்கலர் திறன்-உருவாக்கி: 2) பேஸ் வாஷ் மற்றும் முதல் அடுக்குகள்: மென்மையான பூச்சு பெற உங்கள் வாஷை கீழே வைப்பதற்கு முன் உங்கள் காகிதத்தை நனைக்கவும். இந்த கட்டத்தில் உங்கள் பெயிண்ட் அடுக்குகள் மிகவும் நீர் நிறைந்ததாகவும் மெல்லியதாகவும் இருக்க வேண்டும். உங்கள் அடுக்குகளை உருவாக்கத் தொடங்கும் போது ஹைலைட்ஸ் மற்றும் நிழல்களின் இடத்தைக் கருத்தில் கொண்டு இலகுவானது முதல் அடர் வரை வேலை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ทักษะสีน้ำ: 2) การลงสีรองพื้นและชั้นแรก: ทำให้กระดาษเปียกก่อนลงสีรองพื้นเพื่อให้ได้พื้นผิวที่เรียบเนียน ชั้นสีของคุณควรจะค่อนข้างเหลวและบางในขั้นตอนนี้ ค่อยๆ ไล่สีจากอ่อนไปเข้มโดยพิจารณาจากตำแหน่งของไฮไลท์และเงาเมื่อคุณเริ่มลงสีรองพื้น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 Beceri Geliştirme: 2) Baz Boyama ve İlk Katmanlar: Pürüzsüz bir sonuç elde etmek için boyamadan önce kağıdınızı ıslatın. Boya katmanlarınız bu aşamada oldukça sulu ve ince olmalıdır. Katmanlarınızı oluşturmaya başlarken, vurguların ve gölgelerin yerleşimini göz önünde bulundurarak açıktan koyuya doğru ilerleyin.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Розвиток навичок акварелі: 2) Базова розмивка та перші шари: Змочіть папір перед нанесенням розмивки, щоб отримати гладке покриття. На цьому етапі ваші шари фарби мають бути досить водянистими та тонкими. Працюйте від світлішого до темнішого, враховуючи розташування відблисків та тіней, коли почнете накладати шари.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واٹر کلر سکل بلڈر: 2) بیس واش اور پہلی پرتیں: ہموار تکمیل حاصل کرنے کے لیے اپنے واش کو نیچے رکھنے سے پہلے اپنے کاغذ کو گیلا کریں۔ اس مرحلے پر آپ کی پینٹ کی پرتیں کافی پانی والی اور پتلی ہونی چاہئیں۔ جب آپ اپنی تہوں کو بنانا شروع کرتے ہیں تو ہائی لائٹس اور شیڈو کی جگہ کو مدنظر رکھتے ہوئے ہلکے سے گہرے کام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Rèn luyện kỹ năng vẽ màu nước: 2) Lớp nền và lớp đầu tiên: Làm ướt giấy trước khi vẽ lớp nền để có được lớp màu mịn. Các lớp màu của bạn nên khá loãng và mỏng ở giai đoạn này. Hãy tô màu từ nhạt đến đậm, cân nhắc đến vị trí của các điểm sáng và tối khi bạn bắt đầu vẽ các lớp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solidFill>
                <a:schemeClr val="dk1"/>
              </a:solidFill>
              <a:latin typeface="Open Sans"/>
              <a:ea typeface="Open Sans"/>
              <a:cs typeface="Open Sans"/>
              <a:sym typeface="Open Sans"/>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g39d39cbfaf7_0_37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12" name="Google Shape;1012;g39d39cbfaf7_0_3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900">
                <a:latin typeface="Open Sans"/>
                <a:ea typeface="Open Sans"/>
                <a:cs typeface="Open Sans"/>
                <a:sym typeface="Open Sans"/>
              </a:rPr>
              <a:t>Current Art 10 languages in two columns, Summer 2025 generated on 10/26/2025</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Step 2: Base Wash and First Layers</a:t>
            </a:r>
            <a:endParaRPr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Hapi 2: Larja bazë dhe shtresat e para</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ደረጃ 2: ቤዝ ማጠቢያ እና የመጀመሪያ ንብርብሮች</a:t>
            </a:r>
            <a:endParaRPr sz="900">
              <a:latin typeface="Open Sans"/>
              <a:ea typeface="Open Sans"/>
              <a:cs typeface="Open Sans"/>
              <a:sym typeface="Open Sans"/>
            </a:endParaRPr>
          </a:p>
          <a:p>
            <a:pPr indent="0" lvl="0" marL="0" rtl="1" algn="r">
              <a:spcBef>
                <a:spcPts val="0"/>
              </a:spcBef>
              <a:spcAft>
                <a:spcPts val="0"/>
              </a:spcAft>
              <a:buNone/>
            </a:pPr>
            <a:r>
              <a:rPr b="1" lang="en-US"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US" sz="900">
                <a:latin typeface="Open Sans"/>
                <a:ea typeface="Open Sans"/>
                <a:cs typeface="Open Sans"/>
                <a:sym typeface="Open Sans"/>
              </a:rPr>
              <a:t>الخطوة 2: غسل القاعدة والطبقات الأولى</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Քայլ 2. Հիմնական լվացում և առաջին շերտեր</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Pas 2: Rentat de la base i primeres capes</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第 2 步：底洗和第一层</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Stap 2: Basiswas en eerste lagen</a:t>
            </a:r>
            <a:endParaRPr sz="900">
              <a:latin typeface="Open Sans"/>
              <a:ea typeface="Open Sans"/>
              <a:cs typeface="Open Sans"/>
              <a:sym typeface="Open Sans"/>
            </a:endParaRPr>
          </a:p>
          <a:p>
            <a:pPr indent="0" lvl="0" marL="0" rtl="1" algn="r">
              <a:spcBef>
                <a:spcPts val="0"/>
              </a:spcBef>
              <a:spcAft>
                <a:spcPts val="0"/>
              </a:spcAft>
              <a:buNone/>
            </a:pPr>
            <a:r>
              <a:rPr b="1" lang="en-US"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US" sz="900">
                <a:latin typeface="Open Sans"/>
                <a:ea typeface="Open Sans"/>
                <a:cs typeface="Open Sans"/>
                <a:sym typeface="Open Sans"/>
              </a:rPr>
              <a:t>مرحله ۲: شستشوی پایه و لایه‌های اول</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Étape 2 : Lavage de base et premières couches</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Schritt 2: Grundierung und erste Schichten</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પગલું 2: બેઝ વોશ અને પ્રથમ સ્તરો</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चरण 2: बेस वॉश और पहली परतें</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Fase 2: Lavaggio di base e primi strati</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ステップ2：ベースウォッシュと最初の層</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2단계: 베이스 워시 및 첫 번째 레이어</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Gava 2: Şuştina bingehîn û qatên yekem</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Langkah 2: Cuci Asas dan Lapisan Pertama</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ഘട്ടം 2: ബേസ് വാഷും ആദ്യ പാളികളും</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चरण २: आधार धुने र पहिलो तहहरू</a:t>
            </a:r>
            <a:endParaRPr sz="900">
              <a:latin typeface="Open Sans"/>
              <a:ea typeface="Open Sans"/>
              <a:cs typeface="Open Sans"/>
              <a:sym typeface="Open Sans"/>
            </a:endParaRPr>
          </a:p>
          <a:p>
            <a:pPr indent="0" lvl="0" marL="0" rtl="1" algn="r">
              <a:spcBef>
                <a:spcPts val="0"/>
              </a:spcBef>
              <a:spcAft>
                <a:spcPts val="0"/>
              </a:spcAft>
              <a:buNone/>
            </a:pPr>
            <a:r>
              <a:rPr b="1" lang="en-US"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US" sz="900">
                <a:latin typeface="Open Sans"/>
                <a:ea typeface="Open Sans"/>
                <a:cs typeface="Open Sans"/>
                <a:sym typeface="Open Sans"/>
              </a:rPr>
              <a:t>دوهم ګام: د اساس مینځل او لومړۍ طبقې</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Etapa 2: Base de lavagem e primeiras camadas</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ਕਦਮ 2: ਬੇਸ ਵਾਸ਼ ਅਤੇ ਪਹਿਲੀਆਂ ਪਰਤਾਂ</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Шаг 2: Базовая промывка и первые слои</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Корак 2: Основно прање и први слојеви</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Tallaabada 2: Ku dhaq Saldhigga iyo Lakabyada Koowaad</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Paso 2: Lavado de base y primeras capas</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basa Sunda - Sundanese</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Lengkah 2: Base Wash sareng Lapisan Kahiji</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Hatua ya 2: Osha Msingi na Tabaka za Kwanza</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Steg 2: Bastvätt och första lagren</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Hakbang 2: Base Wash at First Layers</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படி 2: அடிப்படை கழுவுதல் மற்றும் முதல் அடுக்குகள்</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ขั้นตอนที่ 2: เบสวอชและชั้นแรก</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Adım 2: Temel Yıkama ve İlk Katmanlar</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Крок 2: Базове змивання та перші шари</a:t>
            </a:r>
            <a:endParaRPr sz="900">
              <a:latin typeface="Open Sans"/>
              <a:ea typeface="Open Sans"/>
              <a:cs typeface="Open Sans"/>
              <a:sym typeface="Open Sans"/>
            </a:endParaRPr>
          </a:p>
          <a:p>
            <a:pPr indent="0" lvl="0" marL="0" rtl="1" algn="r">
              <a:spcBef>
                <a:spcPts val="0"/>
              </a:spcBef>
              <a:spcAft>
                <a:spcPts val="0"/>
              </a:spcAft>
              <a:buNone/>
            </a:pPr>
            <a:r>
              <a:rPr b="1" lang="en-US"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US" sz="900">
                <a:latin typeface="Open Sans"/>
                <a:ea typeface="Open Sans"/>
                <a:cs typeface="Open Sans"/>
                <a:sym typeface="Open Sans"/>
              </a:rPr>
              <a:t>مرحلہ 2: بیس واش اور پہلی پرتیں۔</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Bước 2: Rửa nền và lớp đầu tiên</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g1d14dc18168_0_108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19" name="Google Shape;1019;g1d14dc18168_0_10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Step 3: More Layers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Hapi 3: Më shumë shtresa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ደረጃ 3: ተጨማሪ ንብርብሮች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الخطوة 3: المزيد من الطبقات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Քայլ 3. Ավելի շատ շերտեր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 3: Més capes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步骤3：更多层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Stap 3: Meer lagen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مرحله ۳: لایه‌های بیشتر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Étape 3 : Plus de couches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Schritt 3: Weitere Schichten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પગલું 3: વધુ સ્તરો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3: अधिक परतें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Fase 3: Altri strati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ステップ3：レイヤーの追加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3단계: 더 많은 레이어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Gava 3: Zêdetir Qat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Langkah 3: Lebih Banyak Lapisan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ഘട്ടം 3: കൂടുതൽ പാളികൾ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३: थप तहहरू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دریم ګام: نور پرتونه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Etapa 3: Mais camadas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ਕਦਮ 3: ਹੋਰ ਪਰਤਾਂ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Шаг 3: Больше слоев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Корак 3: Више слојева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Tallaabada 3: Lakabyo badan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Paso 3: Más capas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Lengkah 3: Langkung Lapisan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Hatua ya 3: Tabaka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Steg 3: Fler lager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Hakbang 3: Higit pang mga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படி 3: மேலும் அடுக்குகள்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ขั้นตอนที่ 3: เพิ่มเลเยอร์เพิ่มเติม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Adım 3: Daha Fazla Katman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Крок 3: Більше шарів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مرحلہ 3: مزید پرتیں۔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Bước 3: Nhiều lớp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g39fc2f2291e_0_1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39" name="Google Shape;1039;g39fc2f2291e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Step 3: More Layers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Hapi 3: Më shumë shtresa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ደረጃ 3: ተጨማሪ ንብርብሮች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الخطوة 3: المزيد من الطبقات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Քայլ 3. Ավելի շատ շերտեր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 3: Més capes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步骤3：更多层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Stap 3: Meer lagen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مرحله ۳: لایه‌های بیشتر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Étape 3 : Plus de couches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Schritt 3: Weitere Schichten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પગલું 3: વધુ સ્તરો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3: अधिक परतें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Fase 3: Altri strati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ステップ3：レイヤーの追加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3단계: 더 많은 레이어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Gava 3: Zêdetir Qat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Langkah 3: Lebih Banyak Lapisan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ഘട്ടം 3: കൂടുതൽ പാളികൾ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३: थप तहहरू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دریم ګام: نور پرتونه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Etapa 3: Mais camadas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ਕਦਮ 3: ਹੋਰ ਪਰਤਾਂ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Шаг 3: Больше слоев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Корак 3: Више слојева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Tallaabada 3: Lakabyo badan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Paso 3: Más capas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Lengkah 3: Langkung Lapisan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Hatua ya 3: Tabaka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Steg 3: Fler lager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Hakbang 3: Higit pang mga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படி 3: மேலும் அடுக்குகள்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ขั้นตอนที่ 3: เพิ่มเลเยอร์เพิ่มเติม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Adım 3: Daha Fazla Katman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Крок 3: Більше шарів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مرحلہ 3: مزید پرتیں۔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Bước 3: Nhiều lớp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1c6e8a691b_0_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21c6e8a691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reference photos, your brushes, your palette, two containers of water, and the good copy of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nevojiten fotot tuaja referuese, furçat tuaja, paleta juaj, dy enë me ujë dhe një kopje e mirë e pikturës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የማጣቀሻ ፎቶግራፎችዎን ፣ ብሩሽዎችዎን ፣ ቤተ-ስዕልዎ ፣ ሁለት የውሃ ማጠራቀሚያዎች እና ጥሩ የሥዕልዎ ቅጂ ያስፈልግዎታል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تحتاج إلى صورك المرجعية، وفرشاتك، ولوحة الألوان الخاصة بك، وحاويتين من الماء، ونسخة جيدة من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լուսանկարները, վրձինները, պալիտրան, ջրի երկու տարա և ձեր նկարի լավ պատճենը։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les vostres fotos de referència, els vostres pinzells, la vostra paleta, dos recipients d'aigua i la bona còpia de la vostra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今天你需要参考照片、画笔、调色板、两罐水和画作的良好复制品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referentiefoto's, je penselen, je palet, twee bakken water en de goede kopie van je schilderij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عکس‌های مرجع، قلم‌موها، پالت، دو ظرف آب و یک کپی خوب از نقاشی‌تان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avez besoin de vos photos de référence, de vos pinceaux, de votre palette, de deux récipients d'eau et de la bonne copie de votre tableau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benötigen Sie Ihre Referenzfotos, Ihre Pinsel, Ihre Palette, zwei Behälter mit Wasser und die gute Kopie Ihres Gemäldes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સંદર્ભ ફોટા, તમારા બ્રશ, તમારી પેલેટ, પાણીના બે કન્ટેનર અને તમારા ચિત્રની સારી નકલની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संदर्भ फ़ोटो, अपने ब्रश, अपने पैलेट, पानी के दो कंटेनर और अपनी पेंटिंग की अच्छी प्रतिलिपि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hai bisogno delle tue foto di riferimento, dei tuoi pennelli, della tua tavolozza, di due contenitori d'acqua e della buona copia del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今日は、参考写真、筆、パレット、水の入った容器2つ、そして絵の複製が必要です。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참고 사진, 브러시, 팔레트, 물통 두 개, 그리고 그림의 좋은 사본이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wêneyên referansê, firçeyên te, paleta te, du konteynerên avê û kopiyek baş a tabloya te pêwîst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foto rujukan anda, berus anda, palet anda, dua bekas air dan salinan lukisan anda yang bagus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റഫറൻസ് ഫോട്ടോകൾ, ബ്രഷുകൾ, പാലറ്റ്, രണ്ട് പാത്ര വെള്ളം, നിങ്ങളുടെ പെയിന്റിംഗിന്റെ നല്ല പകർപ്പ്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सन्दर्भ तस्बिरहरू, ब्रसहरू, प्यालेट, दुई कन्टेनर पानी, र तपाईंको चित्रकलाको राम्रो प्रतिलिपि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ته د خپلو حوالې عکسونو، برشونو، ستاسو رنګ رنګ، د اوبو دوه کانټینرونو، او ستاسو د انځور ښه کاپي ته اړتیا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de suas fotos de referência, seus pincéis, sua paleta, dois recipientes de água e uma cópia boa de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ਆਪਣੀਆਂ ਰੈਫਰੈਂਸ ਫੋਟੋਆਂ, ਆਪਣੇ ਬੁਰਸ਼, ਆਪਣੀ ਪੈਲੇਟ, ਪਾਣੀ ਦੇ ਦੋ ਡੱਬੇ, ਅਤੇ ਆਪਣੀ ਪੇਂਟਿੰਗ ਦੀ ਚੰਗੀ ਕਾਪੀ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ваши референсные фотографии, кисти, палитра, две емкости с водой и качественная копия вашей 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ваше референтне фотографије, ваше четкице, ваша палета, две посуде са водом и добра копија ваше слике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sawiradaada tixraaca, burushka, palette kaaga, laba weel oo biyo ah, iyo nuqulka wanaagsan ee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fotos de referencia, tus pinceles, tu paleta, dos recipientes con agua y la buena copia de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Ayeuna anjeun peryogi poto rujukan anjeun, sikat anjeun, palette anjeun, dua wadah cai, sareng salinan lukisan anjeun anu saé.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picha zako za kumbukumbu, brashi yako, palette yako, vyombo viwili vya maji, na nakala nzuri ya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referensfoton, dina penslar, din palett, två behållare med vatten och en bra kopia av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reference na larawan, iyong mga brush, iyong palette, dalawang lalagyan ng tubig, at ang magandang kopya ng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குறிப்பு புகைப்படங்கள், உங்கள் தூரிகைகள், உங்கள் தட்டு, இரண்டு தண்ணீர் கொள்கலன்கள் மற்றும் உங்கள் ஓவியத்தின் நல்ல நகல்.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วันนี้คุณต้องมีรูปถ่ายอ้างอิง แปรง จานสี ภาชนะใส่น้ำสองใบ และสำเนาภาพวาดของคุณ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referans fotoğraflarınıza, fırçalarınıza, paletinize, iki kap suya ve resminizin iyi bir kopyasına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ваші фотографії-референси, пензлі, палітра, дві ємності з водою та гарна копія вашої картини.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اپنی حوالہ جاتی تصاویر، اپنے برش، اپنے پیلیٹ، پانی کے دو کنٹینرز اور اپنی پینٹنگ کی اچھی کاپی درکار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ảnh tham khảo, cọ vẽ, bảng màu, hai bình đựng nước và bản sao đẹp của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6" name="Shape 1056"/>
        <p:cNvGrpSpPr/>
        <p:nvPr/>
      </p:nvGrpSpPr>
      <p:grpSpPr>
        <a:xfrm>
          <a:off x="0" y="0"/>
          <a:ext cx="0" cy="0"/>
          <a:chOff x="0" y="0"/>
          <a:chExt cx="0" cy="0"/>
        </a:xfrm>
      </p:grpSpPr>
      <p:sp>
        <p:nvSpPr>
          <p:cNvPr id="1057" name="Google Shape;1057;g1d14dc18168_0_10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58" name="Google Shape;1058;g1d14dc18168_0_10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Step 4: Refinement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Hapi 4: Përmirësim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ደረጃ 4፡ ማጣራት።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الخطوة 4: التحسين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Քայլ 4. Զտում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 4: Refinament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步骤 4：细化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Stap 4: Verfijning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مرحله ۴: اصلاح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Étape 4 : Affinement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Schritt 4: Verfeinerung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પગલું 4: શુદ્ધિકરણ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4: परिशोधन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Fase 4: Perfezionamento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ステップ4：改良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4단계: 개선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Gava 4: Paqijkirin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Langkah 4: Penambahbaikan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ഘട്ടം 4: പരിഷ്ക്കരണം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४: परिष्करण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څلورم ګام: تصفیه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Etapa 4: Refinamento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ਕਦਮ 4: ਸੁਧਾਈ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Шаг 4: Уточнение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Корак 4: Усавршавање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Tallaabada 4: Sifaynta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Paso 4: Refinamiento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Lengkah 4: Perbaikan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Hatua ya 4: Uboreshaji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Steg 4: Förfining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Hakbang 4: Pagpipino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படி 4: சுத்திகரிப்பு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ขั้นตอนที่ 4: การปรับปรุง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4. Adım: İnce Ayar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Крок 4: Удосконалення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مرحلہ 4: تطہیر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Bước 4: Tinh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39fc2f2291e_0_1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75" name="Google Shape;1075;g39fc2f2291e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Step 4: Refinement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Hapi 4: Përmirësim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ደረጃ 4፡ ማጣራት።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الخطوة 4: التحسين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Քայլ 4. Զտում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 4: Refinament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步骤 4：细化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Stap 4: Verfijning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مرحله ۴: اصلاح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Étape 4 : Affinement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Schritt 4: Verfeinerung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પગલું 4: શુદ્ધિકરણ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4: परिशोधन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Fase 4: Perfezionamento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ステップ4：改良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4단계: 개선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Gava 4: Paqijkirin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Langkah 4: Penambahbaikan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ഘട്ടം 4: പരിഷ്ക്കരണം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४: परिष्करण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څلورم ګام: تصفیه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Etapa 4: Refinamento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ਕਦਮ 4: ਸੁਧਾਈ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Шаг 4: Уточнение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Корак 4: Усавршавање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Tallaabada 4: Sifaynta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Paso 4: Refinamiento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Lengkah 4: Perbaikan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Hatua ya 4: Uboreshaji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Steg 4: Förfining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Hakbang 4: Pagpipino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படி 4: சுத்திகரிப்பு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ขั้นตอนที่ 4: การปรับปรุง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4. Adım: İnce Ayar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Крок 4: Удосконалення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مرحلہ 4: تطہیر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Bước 4: Tinh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9" name="Shape 1089"/>
        <p:cNvGrpSpPr/>
        <p:nvPr/>
      </p:nvGrpSpPr>
      <p:grpSpPr>
        <a:xfrm>
          <a:off x="0" y="0"/>
          <a:ext cx="0" cy="0"/>
          <a:chOff x="0" y="0"/>
          <a:chExt cx="0" cy="0"/>
        </a:xfrm>
      </p:grpSpPr>
      <p:sp>
        <p:nvSpPr>
          <p:cNvPr id="1090" name="Google Shape;1090;g39d39cbfaf7_0_4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91" name="Google Shape;1091;g39d39cbfaf7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900">
                <a:latin typeface="Open Sans"/>
                <a:ea typeface="Open Sans"/>
                <a:cs typeface="Open Sans"/>
                <a:sym typeface="Open Sans"/>
              </a:rPr>
              <a:t>Current Art 10 languages in two columns, Summer 2025 generated on 10/26/2025</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Watercolour Skill-builder: 4) Refinement</a:t>
            </a:r>
            <a:endParaRPr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Ndërtues aftësish për bojëra uji: 4) Përsosje</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የውሃ ቀለም ችሎታ ገንቢ፡ 4) ማጣራት።</a:t>
            </a:r>
            <a:endParaRPr sz="900">
              <a:latin typeface="Open Sans"/>
              <a:ea typeface="Open Sans"/>
              <a:cs typeface="Open Sans"/>
              <a:sym typeface="Open Sans"/>
            </a:endParaRPr>
          </a:p>
          <a:p>
            <a:pPr indent="0" lvl="0" marL="0" rtl="1" algn="r">
              <a:spcBef>
                <a:spcPts val="0"/>
              </a:spcBef>
              <a:spcAft>
                <a:spcPts val="0"/>
              </a:spcAft>
              <a:buNone/>
            </a:pPr>
            <a:r>
              <a:rPr b="1" lang="en-US"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US" sz="900">
                <a:latin typeface="Open Sans"/>
                <a:ea typeface="Open Sans"/>
                <a:cs typeface="Open Sans"/>
                <a:sym typeface="Open Sans"/>
              </a:rPr>
              <a:t>بناء مهارات الألوان المائية: 4) التحسين</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Ջրաներկի հմտությունների զարգացում. 4) Կատարելագործում</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Desenvolupador d'habilitats d'aquarel·la: 4) Refinament</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水彩画技巧培养：4）细化</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Waterverfvaardigheidstraining: 4) Verfijning</a:t>
            </a:r>
            <a:endParaRPr sz="900">
              <a:latin typeface="Open Sans"/>
              <a:ea typeface="Open Sans"/>
              <a:cs typeface="Open Sans"/>
              <a:sym typeface="Open Sans"/>
            </a:endParaRPr>
          </a:p>
          <a:p>
            <a:pPr indent="0" lvl="0" marL="0" rtl="1" algn="r">
              <a:spcBef>
                <a:spcPts val="0"/>
              </a:spcBef>
              <a:spcAft>
                <a:spcPts val="0"/>
              </a:spcAft>
              <a:buNone/>
            </a:pPr>
            <a:r>
              <a:rPr b="1" lang="en-US"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US" sz="900">
                <a:latin typeface="Open Sans"/>
                <a:ea typeface="Open Sans"/>
                <a:cs typeface="Open Sans"/>
                <a:sym typeface="Open Sans"/>
              </a:rPr>
              <a:t>تقویت مهارت در آبرنگ: ۴) اصلاح و پالایش</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Développement des compétences en aquarelle : 4) Raffinement</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Aquarell-Fertigkeitsaufbau: 4) Verfeinerung</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વોટરકલર કૌશલ્ય-નિર્માતા: ૪) શુદ્ધિકરણ</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जलरंग कौशल-निर्माता: 4) शोधन</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Abilità di acquerello: 4) Raffinatezza</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水彩画スキルアップ：4）洗練</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수채화 기술 강화: 4) 세련미</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Pêşxistina Jêhatîbûna Rengê Avî: 4) Pêşxistin</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Pembina Kemahiran Cat Air: 4) Penapisan</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വാട്ടർ കളർ സ്കിൽ-ബിൽഡർ: 4) പരിഷ്ക്കരണം</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वाटरकलर सीप-निर्माता: ४) परिष्करण</a:t>
            </a:r>
            <a:endParaRPr sz="900">
              <a:latin typeface="Open Sans"/>
              <a:ea typeface="Open Sans"/>
              <a:cs typeface="Open Sans"/>
              <a:sym typeface="Open Sans"/>
            </a:endParaRPr>
          </a:p>
          <a:p>
            <a:pPr indent="0" lvl="0" marL="0" rtl="1" algn="r">
              <a:spcBef>
                <a:spcPts val="0"/>
              </a:spcBef>
              <a:spcAft>
                <a:spcPts val="0"/>
              </a:spcAft>
              <a:buNone/>
            </a:pPr>
            <a:r>
              <a:rPr b="1" lang="en-US"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US" sz="900">
                <a:latin typeface="Open Sans"/>
                <a:ea typeface="Open Sans"/>
                <a:cs typeface="Open Sans"/>
                <a:sym typeface="Open Sans"/>
              </a:rPr>
              <a:t>د اوبو رنګ مهارت جوړونکی: ۴) تصفیه</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Habilidades de aquarela: 4) Refinamento</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ਵਾਟਰਕਲਰ ਹੁਨਰ-ਨਿਰਮਾਤਾ: 4) ਸੁਧਾਈ</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Развитие навыков работы с акварелью: 4) Уточнение</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Развијање вештина акварела: 4) Усавршавање</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Xirfad-dhisaha Midabka Biyaha: 4) Sifaynta</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Desarrollador de habilidades de acuarela: 4) Refinamiento</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basa Sunda - Sundanese</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Watercolor Skill-builder: 4) Perbaikan</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Mjenzi wa Ustadi wa Watercolor: 4) Uboreshaji</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Akvarellfärdighetsbyggare: 4) Förfining</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Watercolor Skill-builder: 4) Refinement</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வாட்டர்கலர் திறன் உருவாக்குநர்: 4) சுத்திகரிப்பு</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ทักษะการสร้างสีน้ำ: 4) การปรับปรุง</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Suluboya Beceri Geliştirici: 4) İncelik</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Розвиток навичок акварелі: 4) Удосконалення</a:t>
            </a:r>
            <a:endParaRPr sz="900">
              <a:latin typeface="Open Sans"/>
              <a:ea typeface="Open Sans"/>
              <a:cs typeface="Open Sans"/>
              <a:sym typeface="Open Sans"/>
            </a:endParaRPr>
          </a:p>
          <a:p>
            <a:pPr indent="0" lvl="0" marL="0" rtl="1" algn="r">
              <a:spcBef>
                <a:spcPts val="0"/>
              </a:spcBef>
              <a:spcAft>
                <a:spcPts val="0"/>
              </a:spcAft>
              <a:buNone/>
            </a:pPr>
            <a:r>
              <a:rPr b="1" lang="en-US"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US" sz="900">
                <a:latin typeface="Open Sans"/>
                <a:ea typeface="Open Sans"/>
                <a:cs typeface="Open Sans"/>
                <a:sym typeface="Open Sans"/>
              </a:rPr>
              <a:t>واٹر کلر سکل بلڈر: 4) ریفائنمنٹ</a:t>
            </a:r>
            <a:endParaRPr sz="900">
              <a:latin typeface="Open Sans"/>
              <a:ea typeface="Open Sans"/>
              <a:cs typeface="Open Sans"/>
              <a:sym typeface="Open Sans"/>
            </a:endParaRPr>
          </a:p>
          <a:p>
            <a:pPr indent="0" lvl="0" marL="0" rtl="0" algn="l">
              <a:spcBef>
                <a:spcPts val="0"/>
              </a:spcBef>
              <a:spcAft>
                <a:spcPts val="0"/>
              </a:spcAft>
              <a:buNone/>
            </a:pPr>
            <a:r>
              <a:rPr b="1" lang="en-US"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US" sz="900">
                <a:latin typeface="Open Sans"/>
                <a:ea typeface="Open Sans"/>
                <a:cs typeface="Open Sans"/>
                <a:sym typeface="Open Sans"/>
              </a:rPr>
              <a:t>Kỹ năng xây dựng màu nước: 4) Tinh chỉnh</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g1d14dc18168_0_11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98" name="Google Shape;1098;g1d14dc18168_0_1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What I’ve learned about starting my painting… Before you start your good copy, you need to: 1) Print your reference photos, 2) Select 1-4 colours for your colour scheme, 3) Build your skills making a rough copy with your photos and colour scheme. Start your painting by: 1) Drawing a light rectangle on your good copy paper, 2) Making a rough sketch on your paper of your artwork, 2a) Watercolour paper is too thick for detail on the light table, 3) Decide if there are light areas that need masking with tape or fluid, 4) Add the first layer of paint to your background first, then your foreground.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Çfarë kam mësuar rreth fillimit të pikturës sime… Para se të filloni kopjen tuaj të mirë, duhet të: 1) Printoni fotot tuaja referuese, 2) Zgjidhni 1-4 ngjyra për skemën tuaj të ngjyrave, 3) Zhvilloni aftësitë tuaja për të bërë një kopje të përafërt me fotot dhe skemën tuaj të ngjyrave. Filloni pikturën tuaj duke: 1) Vizatuar një drejtkëndësh të çelët në letrën tuaj të mirë të fotokopjimit, 2) Bërë një skicë të përafërt në letër të veprës suaj artistike, 2a) Letra me bojëra uji është shumë e trashë për detaje në tavolinën e ndriçimit, 3) Vendosni nëse ka zona të çelëta që duhen maskuar me shirit ngjitës ose lëng, 4) Shtoni shtresën e parë të bojës së pari në sfondin tuaj, pastaj në plan të parë.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ሥዕሌን ስለመጀመር የተማርኩት… ጥሩ ቅጂዎን ከመጀመርዎ በፊት የሚከተሉትን ማድረግ አለብዎት: 1) የማጣቀሻ ፎቶዎችዎን ማተም ፣ 2) ለቀለም ንድፍዎ 1-4 ቀለሞችን ይምረጡ ፣ 3) በፎቶዎችዎ እና በቀለም ንድፍዎ ሻካራ ኮፒ የማድረግ ችሎታዎን ይገንቡ። ሥዕልዎን ያስጀምሩት፡- 1) በጥሩ ኮፒ ወረቀትዎ ላይ ቀለል ያለ አራት ማእዘን በመሳል፣ 2) በሥዕል ሥራዎ ወረቀት ላይ ረቂቅ ሥዕላዊ መግለጫ መሥራት፣ 2 ሀ) የውሃ ቀለም ወረቀት በብርሃን ጠረጴዛ ላይ ለዝርዝር መረጃ በጣም ወፍራም ነው፣ 3) በቴፕ ወይም በፈሳሽ መሸፈኛ የሚያስፈልጋቸው ቀላል ቦታዎች እንዳሉ ይወስኑ፣ 4) የመጀመሪያውን የቀለም ሽፋን ወደ ዳራዎ መጀመሪያ ይጨምሩ፣ ከዚያ ለርስዎ ወለል።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 تعلمته عن بدء الرسم... قبل البدء بنسختك الجيدة، عليك: ١) طباعة صورك المرجعية، ٢) اختيار لون إلى أربعة ألوان لخط ألوانك، ٣) تطوير مهاراتك في عمل نسخة أولية باستخدام صورك وخطوط ألوانك. ابدأ الرسم بـ: ١) رسم مستطيل فاتح على ورق النسخ الجيد، ٢) رسم رسم تخطيطي أولي على ورقك لعملك الفني، ٢أ) ورق الألوان المائية سميك جدًا لعرض التفاصيل على طاولة الإضاءة، ٣) تحديد ما إذا كانت هناك مناطق فاتحة تحتاج إلى تغطية بشريط لاصق أو سائل، ٤) إضافة الطبقة الأولى من الطلاء إلى الخلفية أولًا، ثم إلى المقدمة.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Ինչ եմ սովորել նկարչությունս սկսելու մասին… Նախքան լավ պատճենահանումը սկսելը, դուք պետք է. 1) Տպեք ձեր հղման լուսանկարները, 2) Ընտրեք 1-4 գույն ձեր գունային սխեմայի համար, 3) Զարգացրեք ձեր հմտությունները ձեր լուսանկարների և գունային սխեմայի միջոցով մոտավոր պատճեն պատրաստելու հարցում: Սկսեք ձեր նկարչությունը հետևյալ կերպ. 1) Նկարեք բաց ուղղանկյուն ձեր լավ պատճենահանող թղթի վրա, 2) Թղթի վրա ստեղծեք ձեր աշխատանքի մոտավոր ուրվագիծը, 2ա) Ջրաներկի թուղթը չափազանց հաստ է լուսավորության սեղանի վրա մանրամասները պատկերելու համար, 3) Որոշեք, թե արդյոք կան բաց հատվածներ, որոնք պետք է ծածկվեն ժապավենով կամ հեղուկով, 4) Սկզբում ավելացրեք ներկի առաջին շերտը ձեր ֆոնին, ապա՝ առաջին պլանին: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que he après sobre com començar a pintar... Abans de començar la teva bona còpia, has de: 1) Imprimir les teves fotos de referència, 2) Seleccionar d'1 a 4 colors per a la teva combinació de colors, 3) Desenvolupar les teves habilitats fent una còpia aproximada amb les teves fotos i la combinació de colors. Comença la teva pintura: 1) Dibuixant un rectangle clar al teu bon paper de còpia, 2) Fent un esbós aproximat al teu paper de la teva obra d'art, 2a) El paper d'aquarel·la és massa gruixut per als detalls a la taula de llum, 3) Decidir si hi ha zones clares que cal emmascarar amb cinta adhesiva o fluid, 4) Afegir la primera capa de pintura primer al fons i després al primer pla.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我对绘画入门的体会是……在开始临摹之前，你需要：1) 打印你的参考照片；2) 为你的配色方案选择1-4种颜色；3) 培养用照片和配色方案制作草稿的技能。绘画的开始步骤如下：1) 在临摹纸上画一个浅色矩形；2) 在纸上粗略地勾勒出你的作品；2a) 水彩纸太厚，无法在透光台上描绘细节；3) 确定是否有需要用胶带或遮盖液遮盖的浅色区域；4) 先在背景上涂上第一层颜料，然后再涂前景。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 ik heb geleerd over het starten van mijn schilderij... Voordat je aan je goede kopie begint, moet je het volgende doen: 1) Je referentiefoto's afdrukken, 2) 1-4 kleuren selecteren voor je kleurenschema, 3) Je vaardigheden ontwikkelen door een kladversie te maken met je foto's en kleurenschema. Begin je schilderij door: 1) Een lichte rechthoek te tekenen op je goede kopieerpapier, 2) Een ruwe schets van je kunstwerk te maken op je papier, 2a) Aquarelpapier te dik is voor details op de lichttafel, 3) Te bepalen of er lichte plekken zijn die moeten worden afgedekt met tape of vloeistof, 4) Eerst de eerste laag verf op je achtergrond aan te brengen en daarna op je voorgrond.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آنچه در مورد شروع نقاشی‌ام آموخته‌ام... قبل از اینکه نسخه اصلی خود را شروع کنید، باید: ۱) عکس‌های مرجع خود را چاپ کنید، ۲) ۱ تا ۴ رنگ برای طرح رنگی خود انتخاب کنید، ۳) مهارت‌های خود را در ساخت یک نسخه اولیه با عکس‌ها و طرح رنگی خود تقویت کنید. نقاشی خود را با این روش‌ها شروع کنید: ۱) یک مستطیل روشن روی کاغذ کپی خوب خود بکشید، ۲) یک طرح اولیه از اثر هنری خود روی کاغذ خود بکشید، ۲ الف) کاغذ آبرنگ برای جزئیات روی میز نور خیلی ضخیم است، ۳) تصمیم بگیرید که آیا قسمت‌های روشنی وجود دارد که نیاز به پوشاندن با نوار یا رنگ مایع دارند، ۴) ابتدا اولین لایه رنگ را به پس‌زمینه خود اضافه کنید، سپس پیش‌زمینه خود را.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Ce que j'ai appris en commençant ma peinture… Avant de commencer votre bonne copie, vous devez : 1) Imprimer vos photos de référence, 2) Sélectionner 1 à 4 couleurs pour votre palette de couleurs, 3) Développer vos compétences en réalisant une ébauche avec vos photos et votre palette de couleurs. Commencez votre peinture en : 1) Dessinant un rectangle clair sur votre bon papier de copie, 2) Réalisant une esquisse grossière de votre œuvre sur votre papier, 2a) Le papier aquarelle est trop épais pour les détails sur la table lumineuse, 3) Décider si certaines zones claires doivent être masquées avec du ruban adhésif ou du fluide, 4) Appliquer la première couche de peinture sur votre arrière-plan d'abord, puis sur votre premier plan.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Was ich über den Beginn meines Gemäldes gelernt habe … Bevor Sie mit Ihrer guten Kopie beginnen, müssen Sie: 1) Ihre Referenzfotos ausdrucken, 2) 1–4 Farben für Ihr Farbschema auswählen, 3) Ihre Fähigkeiten ausbauen, indem Sie mit Ihren Fotos und Ihrem Farbschema eine grobe Kopie anfertigen. Beginnen Sie Ihr Gemälde, indem Sie: 1) ein helles Rechteck auf Ihr gutes Kopierpapier zeichnen, 2) eine grobe Skizze Ihres Kunstwerks auf Ihrem Papier anfertigen, 2a) Aquarellpapier ist zu dick für Details auf dem Leuchttisch, 3) entscheiden, ob es helle Bereiche gibt, die mit Klebeband oder Flüssigkeit abgedeckt werden müssen, 4) die erste Farbschicht zuerst auf Ihren Hintergrund und dann auf Ihren Vordergrund auftragen.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મારા પેઇન્ટિંગ શરૂ કરવા વિશે મેં શું શીખ્યા... તમે તમારી સારી નકલ શરૂ કરો તે પહેલાં, તમારે આ કરવાની જરૂર છે: 1) તમારા સંદર્ભ ફોટા છાપો, 2) તમારી રંગ યોજના માટે 1-4 રંગો પસંદ કરો, 3) તમારા ફોટા અને રંગ યોજના સાથે રફ કોપી બનાવવાની તમારી કુશળતા વિકસાવો. તમારા પેઇન્ટિંગની શરૂઆત આ રીતે કરો: 1) તમારા સારા કોપી કાગળ પર હળવા લંબચોરસ દોરો, 2) તમારા આર્ટવર્કનો કાગળ પર રફ સ્કેચ બનાવો, 2a) લાઇટ ટેબલ પર વિગતો માટે વોટરકલર પેપર ખૂબ જાડું છે, 3) નક્કી કરો કે શું એવા પ્રકાશ વિસ્તારો છે જેને ટેપ અથવા પ્રવાહીથી માસ્ક કરવાની જરૂર છે, 4) પહેલા તમારા પૃષ્ઠભૂમિમાં પેઇન્ટનો પ્રથમ સ્તર ઉમેરો, પછી તમારા ફોરગ્રાઉન્ડ.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मैंने अपनी पेंटिंग शुरू करने के बारे में क्या सीखा है... अपनी अच्छी कॉपी शुरू करने से पहले, आपको ये करना होगा: 1) अपनी संदर्भ तस्वीरें प्रिंट करें, 2) अपनी रंग योजना के लिए 1-4 रंग चुनें, 3) अपनी तस्वीरों और रंग योजना से एक रफ़ कॉपी बनाने का कौशल विकसित करें। अपनी पेंटिंग ऐसे शुरू करें: 1) अपने अच्छे कॉपी पेपर पर एक हल्का आयत बनाएँ, 2) अपनी कलाकृति का रफ़ स्केच बनाएँ, 2a) वाटरकलर पेपर लाइट टेबल पर विवरण के लिए बहुत मोटा है, 3) तय करें कि क्या कोई हल्के क्षेत्र हैं जिन्हें टेप या तरल पदार्थ से मास्किंग की आवश्यकता है, 4) पहले अपनी पृष्ठभूमि पर पेंट की पहली परत लगाएँ, फिर अपने अग्रभूमि पर।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Cosa ho imparato sull'inizio del mio dipinto... Prima di iniziare la tua buona copia, devi: 1) Stampare le tue foto di riferimento, 2) Selezionare da 1 a 4 colori per la tua combinazione di colori, 3) Sviluppare le tue capacità di realizzare una bozza con le tue foto e la combinazione di colori. Inizia il tuo dipinto: 1) Disegnando un rettangolo chiaro sulla tua buona carta da copia, 2) Facendo uno schizzo approssimativo sulla tua carta della tua opera d'arte, 2a) La carta per acquerello è troppo spessa per i dettagli sul tavolo luminoso, 3) Decidere se ci sono aree chiare che necessitano di mascheratura con nastro adesivo o liquido, 4) Aggiungere il primo strato di pittura prima allo sfondo, poi al primo piano.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絵を描き始めるにあたって学んだこと… 良い模写を始める前に、次のことをする必要があります。1) 参考写真を印刷する。2) 配色に1～4色を選ぶ。3) 写真と配色を使って下書きを作るスキルを磨く。絵を描くには、次のことをする。1) 良質な模写用紙に明るい長方形を描く。2) 作品のラフスケッチを用紙に描く。2a) 水彩紙はライトテーブルで細部を描くには厚すぎる。3) テープや液体でマスキングする必要がある明るい部分があるか判断する。4) 最初に背景に最初の塗料の層を塗り、次に前景に塗る。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그림 그리기를 시작하면서 제가 배운 점들... 좋은 카피를 시작하기 전에, 1) 참고 사진을 인쇄하세요. 2) 색 구성표에 사용할 1~4가지 색상을 선택하세요. 3) 사진과 색 구성표를 활용하여 대략적인 카피를 만들어 보세요. 다음 순서로 그림을 시작하세요. 1) 좋은 카피지에 밝은 직사각형을 그리세요. 2) 카피지에 작업물의 대략적인 스케치를 그리세요. 2a) 수채화지는 라이트 테이블에서 디테일을 표현하기에는 너무 두껍습니다. 3) 테이프나 액체로 마스킹해야 할 밝은 부분이 있는지 확인하세요. 4) 배경에 먼저 물감을 칠한 후 전경에 칠하세요.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Tiştên ku min derbarê destpêkirina wênesaziya xwe de fêr bûne… Berî ku hûn dest bi kopiya xwe ya baş bikin, divê hûn van tiştan bikin: 1) Wêneyên xwe yên referansê çap bikin, 2) Ji bo şêmaya xwe ya rengan 1-4 reng hilbijêrin, 3) Jêhatîbûnên xwe yên çêkirina kopiyek nexuyayî bi wêne û şêmaya xwe ya rengan pêş bixin. Wênesaziya xwe bi van tiştan dest pê bikin: 1) Li ser kaxeza xwe ya kopiyê ya baş çargoşeyek ronî xêz bikin, 2) Li ser kaxeza xwe xêzek nexuyayî ya hunera xwe çêbikin, 2a) Kaxeza rengê avî ji bo hûrguliyên li ser maseya ronahiyê pir stûr e, 3) Biryar bidin ka deverên ronî hene ku hewceyê maskekirina bi teyp an şilavê ne, 4) Pêşî qata yekem a boyaxê li paşxaneya xwe zêde bikin, paşê li pêşxaneya xwe.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Apa yang saya pelajari tentang memulakan lukisan saya... Sebelum anda memulakan salinan yang baik, anda perlu: 1) Mencetak foto rujukan anda, 2) Pilih 1-4 warna untuk skema warna anda, 3) Bina kemahiran anda membuat salinan kasar dengan foto dan skema warna anda. Mulakan lukisan anda dengan: 1) Lukis segi empat tepat ringan pada kertas salinan anda yang bagus, 2) Buat lakaran kasar pada kertas karya seni anda, 2a) Kertas cat air terlalu tebal untuk perincian pada meja cahaya, 3) Tentukan sama ada terdapat kawasan terang yang perlu ditutup dengan pita atau cecair, 4) Tambahkan lapisan pertama cat pada latar belakang anda dahulu, kemudian latar depan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എന്റെ പെയിന്റിംഗ് ആരംഭിക്കുന്നതിനെക്കുറിച്ച് ഞാൻ പഠിച്ചത്... നിങ്ങളുടെ നല്ല പകർപ്പ് ആരംഭിക്കുന്നതിന് മുമ്പ്, നിങ്ങൾ ഇവ ചെയ്യേണ്ടതുണ്ട്: 1) നിങ്ങളുടെ റഫറൻസ് ഫോട്ടോകൾ പ്രിന്റ് ചെയ്യുക, 2) നിങ്ങളുടെ കളർ സ്കീമിനായി 1-4 നിറങ്ങൾ തിരഞ്ഞെടുക്കുക, 3) നിങ്ങളുടെ ഫോട്ടോകളും കളർ സ്കീമും ഉപയോഗിച്ച് ഒരു റഫ് കോപ്പി നിർമ്മിക്കാനുള്ള നിങ്ങളുടെ കഴിവുകൾ വികസിപ്പിക്കുക. നിങ്ങളുടെ പെയിന്റിംഗ് ഇനിപ്പറയുന്ന രീതിയിൽ ആരംഭിക്കുക: 1) നിങ്ങളുടെ നല്ല പകർപ്പ് പേപ്പറിൽ ഒരു നേരിയ ദീർഘചതുരം വരയ്ക്കുക, 2) നിങ്ങളുടെ കലാസൃഷ്ടിയുടെ പേപ്പറിൽ ഒരു പരുക്കൻ സ്കെച്ച് വരയ്ക്കുക, 2a) ലൈറ്റ് ടേബിളിൽ വിശദാംശങ്ങൾക്ക് വാട്ടർ കളർ പേപ്പർ വളരെ കട്ടിയുള്ളതാണ്, 3) ടേപ്പ് അല്ലെങ്കിൽ ഫ്ലൂയിഡ് ഉപയോഗിച്ച് മാസ്കിംഗ് ആവശ്യമുള്ള ലൈറ്റ് ഏരിയകൾ ഉണ്ടോ എന്ന് തീരുമാനിക്കുക, 4) ആദ്യം നിങ്ങളുടെ പശ്ചാത്തലത്തിലേക്ക് പെയിന്റിന്റെ ആദ്യ പാളി ചേർക്കുക, തുടർന്ന് നിങ്ങളുടെ ഫോർഗ്രൗണ്ട്.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मेरो चित्रकला सुरु गर्ने बारेमा मैले के सिकेको छु... तपाईंले आफ्नो राम्रो प्रतिलिपि सुरु गर्नु अघि, तपाईंले निम्न कुराहरू गर्नुपर्छ: १) आफ्नो सन्दर्भ तस्बिरहरू छाप्नुहोस्, २) आफ्नो रंग योजनाको लागि १-४ रङहरू चयन गर्नुहोस्, ३) आफ्नो फोटोहरू र रंग योजनाको साथ रफ प्रतिलिपि बनाउने आफ्नो सीपहरू निर्माण गर्नुहोस्। आफ्नो चित्रकला यसरी सुरु गर्नुहोस्: १) आफ्नो राम्रो प्रतिलिपि कागजमा हल्का आयत कोर्नुहोस्, २) आफ्नो कलाकृतिको कागजमा रफ स्केच बनाउनुहोस्, २क) लाइट टेबलमा विवरणको लागि वाटरकलर पेपर धेरै बाक्लो छ, ३) टेप वा तरल पदार्थले मास्क गर्न आवश्यक पर्ने प्रकाश क्षेत्रहरू छन् कि छैनन् भनेर निर्णय गर्नुहोस्, ४) पहिले आफ्नो पृष्ठभूमिमा पेन्टको पहिलो तह थप्नुहोस्, त्यसपछि तपाईंको अग्रभूमि।</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هغه څه چې ما د خپل نقاشۍ د پیل کولو په اړه زده کړل ... مخکې لدې چې تاسو خپل ښه کاپي پیل کړئ، تاسو اړتیا لرئ: 1) خپل د حوالې عکسونه چاپ کړئ، 2) د خپل رنګ سکیم لپاره 1-4 رنګونه غوره کړئ، 3) د خپلو عکسونو او رنګ سکیم سره د کاپي جوړولو مهارتونه رامینځته کړئ. خپل نقاشي د دې له لارې پیل کړئ: 1) ستاسو په ښه کاپي کاغذ کې د سپک مستطیل رسم کول، 2) ستاسو د هنري کار په کاغذ کې د یو کچ سکیچ جوړول، 2a) د اوبو رنګ کاغذ د رڼا میز کې د توضیحاتو لپاره ډیر موټی دی، 3) پریکړه وکړئ چې ایا داسې رڼا ساحې شتون لري چې د ټیپ یا مایع سره ماسک کولو ته اړتیا لري، 4) لومړی ستاسو شالید ته د رنګ لومړۍ طبقه اضافه کړئ، بیا ستاسو مخکینۍ برخه.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 que aprendi sobre começar a pintar... Antes de começar a sua cópia, você precisa: 1) Imprimir suas fotos de referência, 2) Selecionar de 1 a 4 cores para o seu esquema de cores, 3) Desenvolver suas habilidades fazendo um rascunho com suas fotos e esquema de cores. Comece sua pintura: 1) Desenhando um retângulo claro em seu papel de cópia, 2) Fazendo um esboço da sua arte no papel, 2a) O papel de aquarela é muito grosso para detalhes na mesa de luz, 3) Decidir se há áreas claras que precisam ser mascaradas com fita ou fluido, 4) Adicionar a primeira camada de tinta primeiro ao fundo e depois ao primeiro plano.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ਮੈਂ ਆਪਣੀ ਪੇਂਟਿੰਗ ਸ਼ੁਰੂ ਕਰਨ ਬਾਰੇ ਕੀ ਸਿੱਖਿਆ ਹੈ... ਆਪਣੀ ਚੰਗੀ ਕਾਪੀ ਸ਼ੁਰੂ ਕਰਨ ਤੋਂ ਪਹਿਲਾਂ, ਤੁਹਾਨੂੰ ਇਹ ਕਰਨ ਦੀ ਲੋੜ ਹੈ: 1) ਆਪਣੀਆਂ ਹਵਾਲਾ ਫੋਟੋਆਂ ਛਾਪੋ, 2) ਆਪਣੀ ਰੰਗ ਸਕੀਮ ਲਈ 1-4 ਰੰਗ ਚੁਣੋ, 3) ਆਪਣੀਆਂ ਫੋਟੋਆਂ ਅਤੇ ਰੰਗ ਸਕੀਮ ਨਾਲ ਇੱਕ ਮੋਟਾ ਕਾਪੀ ਬਣਾਉਣ ਦੇ ਆਪਣੇ ਹੁਨਰ ਨੂੰ ਬਣਾਓ। ਆਪਣੀ ਪੇਂਟਿੰਗ ਇਸ ਤਰ੍ਹਾਂ ਸ਼ੁਰੂ ਕਰੋ: 1) ਆਪਣੇ ਚੰਗੇ ਕਾਪੀ ਪੇਪਰ 'ਤੇ ਇੱਕ ਹਲਕਾ ਆਇਤਕਾਰ ਬਣਾਓ, 2) ਆਪਣੀ ਕਲਾਕਾਰੀ ਦਾ ਆਪਣੇ ਕਾਗਜ਼ 'ਤੇ ਇੱਕ ਮੋਟਾ ਸਕੈਚ ਬਣਾਓ, 2a) ਲਾਈਟ ਟੇਬਲ 'ਤੇ ਵੇਰਵੇ ਲਈ ਵਾਟਰਕਲਰ ਪੇਪਰ ਬਹੁਤ ਮੋਟਾ ਹੈ, 3) ਫੈਸਲਾ ਕਰੋ ਕਿ ਕੀ ਕੋਈ ਹਲਕੇ ਖੇਤਰ ਹਨ ਜਿਨ੍ਹਾਂ ਨੂੰ ਟੇਪ ਜਾਂ ਤਰਲ ਨਾਲ ਮਾਸਕਿੰਗ ਦੀ ਲੋੜ ਹੈ, 4) ਪਹਿਲਾਂ ਆਪਣੇ ਪਿਛੋਕੜ ਵਿੱਚ ਪੇਂਟ ਦੀ ਪਹਿਲੀ ਪਰਤ ਸ਼ਾਮਲ ਕਰੋ, ਫਿਰ ਆਪਣੇ ਫੋਰਗਰਾਉਂਡ ਵਿੱਚ।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Что я узнал о начале работы над картиной… Прежде чем приступить к созданию качественной копии, необходимо: 1) Распечатать фотографии-образцы. 2) Выбрать от 1 до 4 цветов для цветовой схемы. 3) Отточить навыки создания черновой копии, используя фотографии и цветовую схему. Начните работу над картиной следующим образом: 1) Нарисуйте светлый прямоугольник на хорошей бумаге для копирования. 2) Сделайте набросок вашей работы на бумаге. 2a) Бумага для акварели слишком плотная для проработки деталей на световом столе. 3) Решите, нужно ли замаскировать светлые участки скотчем или жидкостью. 4) Сначала нанесите первый слой краски на фон, а затем на передний план.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Шта сам научио о почетку сликања… Пре него што почнете са добром копијом, потребно је да: 1) Одштампате своје референтне фотографије, 2) Изаберете 1-4 боје за своју шему боја, 3) Усавршите своје вештине прављења грубе копије помоћу својих фотографија и шеме боја. Почните сликање тако што ћете: 1) Нацртати светли правоугаоник на добром папиру за копирање, 2) Направити грубу скицу вашег уметничког дела на папиру, 2а) Папир за акварел је превише дебео за детаље на светлосном столу, 3) Одлучити да ли постоје светла подручја која треба маскирати траком или течношћу, 4) Прво додати први слој боје на позадину, а затим на предњи план.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Waxa aan ka bartay bilaabista rinjiyeynta… Kahor intaadan bilaabin nuqulkaaga wanaagsan, waxaad u baahan tahay inaad: 1) daabac sawiradaada tixraaca, 2) Dooro 1-4 midab nidaamka midabkaaga, 3) Dhis xirfadahaaga adoo samaynaya koobi qallafsan sawiradaada iyo midabkaaga. Ku bilow rinjiyeynta adiga oo: 1) Ku sawirida leydi khafiif ah warqadda koobiga ee wanaagsan, 2) Samaynta sawir qallafsan warqadaada farshaxanimadaada, 2a) Warqadda midabka biyaha aad ayey u dhumuc weyn tahay si faahfaahsan miiska iftiinka dushiisa, 3) Go'aanso haddii ay jiraan meelo iftiin ah oo u baahan in lagu daboolo cajalad ama dareere, 4) Ku dar lakabka koowaad ee rinjiga asalkaaga marka hore, ka dibna dhulkaaga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 que he aprendido sobre empezar mi pintura... Antes de empezar tu copia, necesitas: 1) Imprimir tus fotos de referencia, 2) Seleccionar de 1 a 4 colores para tu esquema de color, 3) Desarrollar tus habilidades haciendo un borrador con tus fotos y esquema de color. Comienza tu pintura: 1) Dibujar un rectángulo claro en tu papel de copia, 2) Hacer un boceto de tu obra de arte en tu papel, 2a) El papel de acuarela es demasiado grueso para los detalles en la mesa de luz, 3) Determinar si hay áreas claras que necesiten enmascararse con cinta adhesiva o líquido, 4) Aplicar la primera capa de pintura al fondo primero, luego al primer plano.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Naon anu kuring diajar ngeunaan ngamimitian lukisan kuring… Sateuacan anjeun ngamimitian salinan anu saé anjeun, anjeun kedah: 1) Nyitak poto rujukan anjeun, 2) Pilih 1-4 warna pikeun skéma warna anjeun, 3) Ngawangun kaahlian anjeun pikeun nyieun salinan kasar sareng poto sareng skéma warna anjeun. Mimitian lukisan anjeun ku: 1) Ngagambar sagi opat lampu dina kertas salinan alus Anjeun, 2) Nyieun sketsa kasar dina kertas karya seni Anjeun, 2a) kertas watercolor kandel teuing pikeun detil dina tabel lampu, 3) Mutuskeun lamun aya wewengkon lampu nu kudu masking jeung tape atawa cairan, 4) Tambihkeun lapisan kahiji cet ka tukang Anjeun kahiji, teras foreground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Nilichojifunza kuhusu kuanzisha uchoraji wangu... Kabla ya kuanza nakala yako nzuri, unahitaji: 1) Kuchapisha picha zako za marejeleo, 2) Chagua rangi 1-4 kwa mpangilio wako wa rangi, 3) Kujenga ujuzi wako wa kutengeneza nakala mbaya kwa picha na mpangilio wako wa rangi. Anza uchoraji wako kwa: 1) Kuchora mstatili mwepesi kwenye karatasi yako nzuri ya kunakili, 2) Kutengeneza mchoro mbaya kwenye karatasi yako ya mchoro wako, 2a) Karatasi ya rangi ya maji ni nene sana kwa maelezo kwenye jedwali la mwanga, 3) Amua ikiwa kuna maeneo mepesi ambayo yanahitaji barakoa kwa mkanda au maji, 4) Ongeza safu ya kwanza ya rangi kwenye mandharinyuma kwanza, kisha yako kwa mandharinyuma.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Vad jag har lärt mig om att börja måla… Innan du börjar med din bra kopia behöver du: 1) Skriva ut dina referensfoton, 2) Välja 1–4 färger för ditt färgschema, 3) Bygga upp dina färdigheter i att göra en grov kopia med dina foton och färgschemat. Börja din målning genom att: 1) Rita en ljus rektangel på ditt bra kopieringspapper, 2) Göra en grov skiss av ditt konstverk på pappret, 2a) Akvarellpappret är för tjockt för detaljer på ljusbordet, 3) Bestäm om det finns ljusa områden som behöver maskeras med tejp eller färg, 4) Lägga till det första lagret färg först på din bakgrund, sedan din förgrund.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natutunan ko tungkol sa pagsisimula ng aking pagpipinta... Bago mo simulan ang iyong magandang kopya, kailangan mong: 1) I-print ang iyong mga reference na larawan, 2) Pumili ng 1-4 na kulay para sa iyong scheme ng kulay, 3) Buuin ang iyong mga kasanayan sa paggawa ng magaspang na kopya gamit ang iyong mga larawan at scheme ng kulay. Simulan ang iyong pagpipinta sa pamamagitan ng: 1) Pagguhit ng isang light rectangle sa iyong magandang kopyang papel, 2) Paggawa ng isang magaspang na sketch sa iyong papel ng iyong likhang sining, 2a) Ang watercolor na papel ay masyadong makapal para sa detalye sa light table, 3) Magpasya kung may mga light area na kailangang masking gamit ang tape o fluid, 4) Idagdag muna ang unang layer ng pintura sa iyong background, pagkatapos ay ang iyong foreground.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எனது ஓவியத்தைத் தொடங்குவது பற்றி நான் கற்றுக்கொண்டது... உங்கள் நல்ல நகலை நீங்கள் தொடங்குவதற்கு முன், நீங்கள் செய்ய வேண்டியது: 1) உங்கள் குறிப்பு புகைப்படங்களை அச்சிடுங்கள், 2) உங்கள் வண்ணத் திட்டத்திற்கு 1-4 வண்ணங்களைத் தேர்ந்தெடுக்கவும், 3) உங்கள் புகைப்படங்கள் மற்றும் வண்ணத் திட்டத்துடன் தோராயமான நகலை உருவாக்கும் திறன்களை வளர்த்துக் கொள்ளுங்கள். உங்கள் ஓவியத்தைத் தொடங்குங்கள்: 1) உங்கள் நல்ல நகல் தாளில் ஒரு ஒளி செவ்வகத்தை வரைதல், 2) உங்கள் கலைப்படைப்பின் தோராயமான ஓவியத்தை உங்கள் காகிதத்தில் வரைதல், 2a) லைட் டேபிளில் விவரங்களுக்கு நீர் வண்ணத் தடிமனாக உள்ளது, 3) டேப் அல்லது திரவத்துடன் மறைக்க வேண்டிய ஒளி பகுதிகள் உள்ளதா என்பதைத் தீர்மானிக்கவும், 4) முதலில் உங்கள் பின்னணியில் வண்ணப்பூச்சின் முதல் அடுக்கைச் சேர்க்கவும், பின்னர் உங்கள் முன்புறம்.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สิ่งที่ฉันได้เรียนรู้เกี่ยวกับการเริ่มต้นวาดภาพ... ก่อนที่คุณจะเริ่มวาดภาพที่ดี คุณต้อง: 1) พิมพ์ภาพถ่ายอ้างอิงของคุณ 2) เลือกสี 1-4 สีสำหรับแบบแผนสีของคุณ 3) พัฒนาทักษะการทำแบบร่างภาพคร่าวๆ ด้วยภาพถ่ายและแบบแผนสีของคุณ เริ่มต้นการวาดภาพของคุณโดย: 1) วาดสี่เหลี่ยมผืนผ้าสีอ่อนๆ บนกระดาษถ่ายเอกสารคุณภาพดีของคุณ 2) ร่างภาพร่างคร่าวๆ ของงานศิลปะของคุณบนกระดาษ 2a) กระดาษสีน้ำหนาเกินไปสำหรับรายละเอียดบนโต๊ะไฟ 3) พิจารณาว่ามีบริเวณที่มีแสงน้อยที่ต้องปิดบังด้วยเทปหรือน้ำยาหรือไม่ 4) ลงสีชั้นแรกบนพื้นหลังก่อน จากนั้นจึงลงที่พื้นหน้า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Resmime başlarken öğrendiklerim... İyi bir kopyaya başlamadan önce şunları yapmalısınız: 1) Referans fotoğraflarınızı yazdırın, 2) Renk şemanız için 1-4 renk seçin, 3) Fotoğraflarınız ve renk şemanızla kaba bir kopya oluşturma becerilerinizi geliştirin. Resminize şu şekilde başlayın: 1) İyi bir kopya kağıdına açık renkli bir dikdörtgen çizin, 2) Kağıdınıza sanat eserinizin kaba bir eskizini çizin, 2a) Suluboya kağıdı, ışık masasında detay için çok kalındır, 3) Bant veya sıvı ile maskelenmesi gereken açık renkli alanlar olup olmadığına karar verin, 4) İlk boya katmanını önce arka planınıza, ardından ön planınıza ekleyin.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Чого я навчився, починаючи малювати… Перш ніж почати створювати гарну копію, вам потрібно: 1) Роздрукувати ваші фотографії-референси, 2) Вибрати 1-4 кольори для вашої колірної гами, 3) Розвинути свої навички створення чорнової копії з вашими фотографіями та кольоровою гами. Почніть малювати з наступного: 1) Намалювати світлий прямокутник на хорошому папері для копіювання, 2) Зробити чорновий ескіз вашої роботи на папері, 2a) Акварельний папір занадто товстий для деталей на світловому столі, 3) Визначити, чи є світлі ділянки, які потрібно замаскувати скотчем або рідиною, 4) Спочатку нанести перший шар фарби на фон, а потім на передній план.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میں نے اپنی پینٹنگ شروع کرنے کے بارے میں کیا سیکھا ہے… اس سے پہلے کہ آپ اپنی اچھی کاپی شروع کریں، آپ کو یہ کرنے کی ضرورت ہے: 1) اپنی حوالہ جاتی تصاویر پرنٹ کریں، 2) اپنی رنگ سکیم کے لیے 1-4 رنگوں کا انتخاب کریں، 3) اپنی تصاویر اور رنگ سکیم کے ساتھ رف کاپی بنانے میں مہارت پیدا کریں۔ اپنی پینٹنگ اس طرح شروع کریں: 1) اپنے اچھے کاپی پیپر پر ہلکا مستطیل کھینچ کر، 2) اپنے آرٹ ورک کے اپنے کاغذ پر ایک کھردرا خاکہ بنانا، 2a) واٹر کلر پیپر لائٹ ٹیبل پر تفصیل کے لیے بہت موٹا ہے، 3) فیصلہ کریں کہ کیا ایسے ہلکے حصے ہیں جن کو ٹیپ یا فلوئڈ سے ماسک کرنے کی ضرورت ہے، 4) اپنی پینٹ کی پہلی گول پرت کو شامل کرنے کے لیے، پھر پہلی گول پرت شامل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Những điều tôi học được về việc bắt đầu vẽ tranh… Trước khi bắt đầu bản sao tốt của mình, bạn cần: 1) In ảnh tham khảo, 2) Chọn 1-4 màu cho bảng màu của mình, 3) Rèn luyện kỹ năng tạo bản sao thô bằng ảnh và bảng màu. Bắt đầu vẽ tranh bằng cách: 1) Vẽ một hình chữ nhật nhạt trên giấy vẽ tốt, 2) Phác thảo sơ bộ tác phẩm nghệ thuật của bạn trên giấy, 2a) Giấy màu nước quá dày so với chi tiết trên bàn pha màu, 3) Xác định xem có vùng sáng nào cần che bằng băng dính hoặc dung dịch không, 4) Phủ lớp sơn đầu tiên lên nền trước, sau đó là tiền cảnh.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1" name="Shape 1101"/>
        <p:cNvGrpSpPr/>
        <p:nvPr/>
      </p:nvGrpSpPr>
      <p:grpSpPr>
        <a:xfrm>
          <a:off x="0" y="0"/>
          <a:ext cx="0" cy="0"/>
          <a:chOff x="0" y="0"/>
          <a:chExt cx="0" cy="0"/>
        </a:xfrm>
      </p:grpSpPr>
      <p:sp>
        <p:nvSpPr>
          <p:cNvPr id="1102" name="Google Shape;1102;g1d14dc18168_0_13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03" name="Google Shape;1103;g1d14dc18168_0_1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Today’s FIRST THING is giving feedback on paintings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GJËJA E PARË për sot është dhënia e reagimeve mbi pikturat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የዛሬው የመጀመሪያው ነገር በሥዕሎች ላይ አስተያየት እየሰጠ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أول شيء اليوم هو تقديم تعليقات على اللوحات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Այսօրվա ԱՌԱՋԻՆ բանը նկարների վերաբերյալ կարծիք հայտնելն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PRIMER d'avui és donar comentaris sobre les pintures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今天的第一件事是给绘画作品提供反馈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EERSTE van vandaag is feedback geven op schilderijen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اولین کار امروز، ارائه بازخورد در مورد نقاشی‌ها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PREMIÈRE CHOSE d’aujourd’hui est de donner votre avis sur les peintures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ist es ERSTES, Feedback zu Gemälden zu geben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આજની પહેલી વાત ચિત્રો પર પ્રતિસાદ આપવાની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का पहला काम है पेंटिंग्स पर प्रतिक्रिया देना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PRIMA COSA di oggi è dare un feedback sui dipinti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今日の最初の仕事は絵のフィードバックを与えることです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오늘의 첫 번째 일은 그림에 대한 피드백을 제공하는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TIŞTÊ YEKEM Ê ÎRO dayîna nirxandinê li ser tabloyan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PERKARA PERTAMA hari ini ialah memberi maklum balas tentang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ഇന്നത്തെ ആദ്യ കാര്യം പെയിന്റിംഗുകളെക്കുറിച്ചുള്ള ഫീഡ്‌ബാക്ക് നൽകുക എന്നതാണ്.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आजको पहिलो कुरा चित्रकलाहरूमा प्रतिक्रिया दिनु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نن ورځې لومړۍ خبره د انځورونو په اړه نظر ورکول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 PRIMEIRA COISA de hoje é dar feedback sobre pinturas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ਦੀ ਪਹਿਲੀ ਗੱਲ ਪੇਂਟਿੰਗਾਂ 'ਤੇ ਫੀਡਬੈਕ ਦੇਣਾ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ПЕРВОЕ ДЕЛО сегодняшнего дня — это дать отзыв о картинах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Данашња ПРВА СТВАР је давање повратних информација о сликама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WAXYAABAHA KOOWAAD ee maanta waxay bixinaysaa jawaab celin ku saabsan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 PRIMERO de hoy es dar feedback sobre las pinturas.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Hal kahiji dinten ieu masihan eupan balik ngeunaan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JAMBO LA KWANZA la leo ni kutoa maoni kuhusu picha za kuchora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Dagens FÖRSTA GREJ är att ge feedback på målningar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UNANG BAGAY ngayon ay ang pagbibigay ng feedback sa mga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இன்றைய முதல் விஷயம் ஓவியங்கள் பற்றிய கருத்துகளைத் தெரிவிப்பது.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สิ่งแรกที่วันนี้ทำคือการให้ข้อเสนอแนะเกี่ยวกับภาพวาด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Bugünün İLK ŞEYİ resimler hakkında geri bildirim vermek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ПЕРШЕ, що потрібно зробити, це залишити відгук про картини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کی پہلی چیز پینٹنگز پر رائے دے رہی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ĐIỀU ĐẦU TIÊN của ngày hôm nay là đưa ra phản hồi về các bức tranh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g2209ca4e1ae_0_7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13" name="Google Shape;1113;g2209ca4e1ae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g2209ca4e1ae_0_8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27" name="Google Shape;1127;g2209ca4e1ae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What is the difference between Art 11/12 and IB? You DO NOT have to take Visual Arts again in grade 11 or 12. Visual Arts 11: One semester. Mostly taught by Ms. Bruce (better!) Continues the pattern of demo, practice, develop ideas, and make a project, but with more independence. When I teach it, the units are: drawing texture with alternative media, printmaking, acrylic painting, sculpted clay heads, art history and the final project. Option to continue into Visual Arts 12. IB Visual Arts: You need to commit to three semesters. You can take art alone without doing the whole IB program. Always taught by Ms. Bruce. More internationally focused. Very good for organized and independent students. Generally, it starts with a sped up version of Art 11, followed by Visual Arts 12, and some university level art.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Cili është ndryshimi midis Artit 11/12 dhe IB? NUK KENI pse të merrni përsëri Artet Pamore në klasën e 11-të ose të 12-të. Artet Pamore 11: Një semestër. Kryesisht jepet nga znj. Bruce (më mirë!). Vazhdon modeli i demonstrimit, praktikës, zhvillimit të ideve dhe realizimit të një projekti, por me më shumë pavarësi. Kur e jap mësim, lëndët janë: vizatimi i teksturës me media alternative, shtypja, piktura akrilike, kokat e skalitura me argjilë, historia e artit dhe projekti përfundimtar. Mundësi për të vazhduar në Artet Pamore 12. IB Artet Pamore: Duhet të angazhoheni për tre semestra. Mund të merrni art vetëm pa bërë të gjithë programin IB. Gjithmonë jepet nga znj. Bruce. Më i fokusuar ndërkombëtarisht. Shumë i mirë për studentë të organizuar dhe të pavarur. Në përgjithësi, fillon me një version të përshpejtuar të Artit 11, i ndjekur nga Artet Pamore 12 dhe pak art në nivel universitar.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 Art 11/12 እና IB መካከል ያለው ልዩነት ምንድን ነው? በ11ኛ እና 12ኛ ክፍል ቪዥዋል አርትስ እንደገና መውሰድ አያስፈልግም ቪዥዋል አርትስ 11፡ አንድ ሴሚስተር። በአብዛኛው በወ/ሮ ብሩስ አስተምሯል (የተሻለ!) የማሳያውን ንድፍ ይቀጥላል፣ ይለማመዳል፣ ሃሳቦችን ያዳብራል እና ፕሮጀክት ይሰራል፣ ነገር ግን በበለጠ ነፃነት። እኔ ሳስተምር ክፍሎቹ፡ ሸካራነትን በአማራጭ ሚዲያ፣ በሕትመት ሥራ፣ በአይክሮሊክ ሥዕል፣ በተቀረጹ የሸክላ ጭንቅላቶች፣ የጥበብ ታሪክ እና የመጨረሻው ፕሮጀክት ናቸው። ወደ ቪዥዋል አርትስ የመቀጠል አማራጭ 12. IB ቪዥዋል አርትስ፡ ለሶስት ሴሚስተር ቁርጠኝነት አለቦት። ሙሉውን የ IB ፕሮግራም ሳያደርጉ ብቻውን ጥበብን መውሰድ ይችላሉ። ሁልጊዜም በወ/ሮ ብሩስ ተምረዋል። የበለጠ ዓለም አቀፍ ትኩረት። ለተደራጁ እና ገለልተኛ ተማሪዎች በጣም ጥሩ። በአጠቃላይ፣ እሱ የሚጀምረው በተፋጠነ የ Art 11፣ በመቀጠልም ቪዥዋል አርትስ 12፣ እና በአንዳንድ የዩኒቨርሲቲ ደረጃ ስነ-ጥበብ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 الفرق بين الفنون 11/12 والبكالوريا الدولية؟ لستَ مُلزمًا بدراسة الفنون البصرية مجددًا في الصف الحادي عشر أو الثاني عشر. الفنون البصرية 11: فصل دراسي واحد. تُدرّسه الأستاذة بروس في الغالب (بل الأفضل!). يُواصل هذا الفصل نمط العرض التوضيحي، والممارسة، وتطوير الأفكار، وإعداد مشروع، ولكن باستقلالية أكبر. عندما أُدرّسه، تكون الوحدات هي: رسم الملمس باستخدام وسائط بديلة، والطباعة، والرسم بالأكريليك، ورؤوس الطين المنحوتة، وتاريخ الفن، والمشروع النهائي. خيار الاستمرار في الفنون البصرية 12. الفنون البصرية للبكالوريا الدولية: عليك الالتزام بثلاثة فصول دراسية. يُمكنك دراسة الفن بمفردك دون الحاجة إلى دراسة برنامج البكالوريا الدولية بالكامل. تُدرّسه الأستاذة بروس دائمًا. يُركّز على الجوانب الدولية بشكل أكبر. مُناسب جدًا للطلاب المُنظّمين والمُستقلين. يبدأ عادةً بنسخة مُسرّعة من الفنون 11، تليها الفنون البصرية 12، وبعض الفنون على مستوى الجامعة.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Ի՞նչ տարբերություն կա Արվեստ 11/12-ի և IB-ի միջև: Դուք պարտավոր չեք կրկին հանձնել Կերպարվեստ 11-րդ կամ 12-րդ դասարանում: Կերպարվեստ 11. Մեկ կիսամյակ: Հիմնականում դասավանդում է տիկին Բրյուսը (ավելի լավ է): Շարունակվում է ցուցադրական, գործնական, գաղափարների մշակման և նախագծի ստեղծման ձևաչափը, բայց ավելի մեծ անկախությամբ: Երբ ես դասավանդում եմ այն, առարկաներն են՝ այլընտրանքային միջոցներով տեքստուրայի նկարչություն, տպագրություն, ակրիլային նկարչություն, քանդակազարդ կավե գլուխներ, արվեստի պատմություն և վերջնական նախագիծ: Հնարավորություն կա շարունակելու Կերպարվեստ 12-ում: IB Կերպարվեստ. Դուք պետք է նվիրվեք երեք կիսամյակի: Դուք կարող եք միայնակ հանձնել արվեստը՝ առանց ամբողջ IB ծրագիրը անցնելու: Միշտ դասավանդում է տիկին Բրյուսը: Ավելի միջազգային ուղղվածություն ունի: Շատ լավ է կազմակերպված և անկախ ուսանողների համար: Սովորաբար այն սկսվում է Արվեստ 11-ի արագացված տարբերակով, որին հաջորդում են Կերպարվեստ 12-ը և որոշ չափով համալսարանական մակարդակի արվեստ: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Quina diferència hi ha entre Art 11/12 i IB? NO cal tornar a cursar Arts Visuals a 11è o 12è grau. Arts Visuals 11: Un semestre. Principalment impartit per la Sra. Bruce (millor!). Continua el patró de demostració, pràctica, desenvolupament d'idees i creació d'un projecte, però amb més independència. Quan jo l'enseño, les unitats són: dibuix de textures amb mitjans alternatius, gravat, pintura acrílica, caps d'argila esculpits, història de l'art i el projecte final. Opció de continuar a Arts Visuals 12. Arts Visuals IB: Cal comprometre's a tres semestres. Pots cursar art sol sense fer tot el programa IB. Sempre impartit per la Sra. Bruce. Més enfocat internacionalment. Molt bo per a estudiants organitzats i independents. Generalment, comença amb una versió accelerada d'Art 11, seguit d'Arts Visuals 12 i algunes arts de nivell universitari.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艺术 11/12 和 IB 有什么区别？你不必在 11 年级或 12 年级再次学习视觉艺术。视觉艺术 11：一个学期。主要由 Bruce 女士授课（更好！）延续演示、练习、发展想法和制作项目的模式，但更独立。我教这门课时的单元是：用另类媒体绘制纹理、版画、丙烯画、雕塑粘土头像、艺术史和最终项目。可以选择继续学习视觉艺术 12。IB 视觉艺术：你需要学习三个学期。你可以单独学习艺术，而不必完成整个 IB 课程。始终由 Bruce 女士授课。更注重国际化。非常适合有组织性和独立性强的学生。通常，它从加速版的艺术 11 开始，然后是视觉艺术 12 和一些大学水平的艺术。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 is het verschil tussen Art 11/12 en IB? Je hoeft in klas 11 of 12 GEEN tweede vak Beeldende Kunst te volgen. Beeldende Kunst 11: Eén semester. Meestal gegeven door Mw. Bruce (beter!). Zet het patroon van demo, oefenen, ideeën ontwikkelen en een project maken voort, maar met meer zelfstandigheid. Wanneer ik het geef, zijn de onderdelen: textuur tekenen met alternatieve media, grafiek, acrylverf, gebeeldhouwde kleikoppen, kunstgeschiedenis en het eindproject. Optie om door te gaan naar Beeldende Kunst 12. IB Beeldende Kunst: Je moet je voor drie semesters vastleggen. Je kunt alleen kunst volgen zonder het hele IB-programma te volgen. Altijd gegeven door Mw. Bruce. Meer internationaal gericht. Zeer goed voor georganiseerde en onafhankelijke studenten. Over het algemeen begint het met een versnelde versie van Art 11, gevolgd door Beeldende Kunst 12 en wat kunst op universitair niveau.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تفاوت بین هنر ۱۱/۱۲ و IB چیست؟ شما مجبور نیستید دوباره هنرهای تجسمی را در پایه ۱۱ یا ۱۲ بگذرانید. هنرهای تجسمی ۱۱: یک ترم. بیشتر توسط خانم بروس تدریس می‌شود (بهتر است!) الگوی نمایش، تمرین، توسعه ایده‌ها و ساخت یک پروژه را ادامه می‌دهد، اما با استقلال بیشتر. وقتی من آن را تدریس می‌کنم، واحدها عبارتند از: طراحی بافت با رسانه‌های جایگزین، چاپ دستی، نقاشی اکریلیک، سرهای سفالی مجسمه‌سازی شده، تاریخ هنر و پروژه نهایی. گزینه ادامه تحصیل در هنرهای تجسمی ۱۲. هنرهای تجسمی IB: شما باید به سه ترم متعهد شوید. می‌توانید هنر را به تنهایی و بدون انجام کل برنامه IB بگذرانید. همیشه توسط خانم بروس تدریس می‌شود. بیشتر متمرکز بر امور بین‌المللی است. برای دانش‌آموزان منظم و مستقل بسیار خوب است. به طور کلی، با یک نسخه سریع‌تر از هنر ۱۱ شروع می‌شود و به دنبال آن هنرهای تجسمی ۱۲ و مقداری هنر در سطح دانشگاه ارائه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Quelle est la différence entre les Arts Visuels de 11e/12e et le Baccalauréat International ? Vous n'avez pas besoin de reprendre les Arts Visuels en 11e ou en Terminale. Arts Visuels de 11e : Un semestre. Principalement enseigné par Mme Bruce (mieux !). Ce programme poursuit le modèle de démonstration, de pratique, de développement d'idées et de réalisation de projets, mais avec plus d'autonomie. Les unités d'enseignement sont : le dessin de textures avec des techniques alternatives, la gravure, la peinture acrylique, la sculpture de têtes en argile, l'histoire de l'art et le projet final. Possibilité de poursuivre en Arts Visuels de 12e. Arts Visuels du Baccalauréat International : Vous devez vous engager sur trois semestres. Vous pouvez suivre les Arts Visuels seuls sans suivre l'intégralité du programme du Baccalauréat International. Toujours enseigné par Mme Bruce. Plus axé sur l'international. Idéal pour les élèves organisés et autonomes. Généralement, le programme commence par une version accélérée d'Arts de 11e, suivie d'Arts Visuels de 12e et de cours d'Arts de niveau universitaire.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Was ist der Unterschied zwischen Kunst 11/12 und IB? Sie müssen Bildende Kunst in der 11. oder 12. Klasse NICHT noch einmal belegen. Bildende Kunst 11: Ein Semester. Wird größtenteils von Frau Bruce unterrichtet (besser!). Setzt das Muster aus Demo, Übung, Ideenentwicklung und Projekterstellung fort, aber mit mehr Unabhängigkeit. Wenn ich unterrichte, sind die Einheiten: Texturzeichnen mit alternativen Medien, Druckgrafik, Acrylmalerei, Modellieren von Tonköpfen, Kunstgeschichte und das Abschlussprojekt. Option, mit Bildende Kunst 12 fortzufahren. IB Bildende Kunst: Sie müssen sich für drei Semester verpflichten. Sie können Kunst alleine belegen, ohne das gesamte IB-Programm zu absolvieren. Wird immer von Frau Bruce unterrichtet. Stärker international ausgerichtet. Sehr gut für organisierte und unabhängige Schüler. Im Allgemeinen beginnt es mit einer beschleunigten Version von Kunst 11, gefolgt von Bildende Kunst 12 und etwas Kunst auf Universitätsniveau.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આર્ટ ૧૧/૧૨ અને IB વચ્ચે શું તફાવત છે? તમારે ગ્રેડ ૧૧ કે ૧૨ માં ફરીથી વિઝ્યુઅલ આર્ટ્સ લેવાની જરૂર નથી. વિઝ્યુઅલ આર્ટ્સ ૧૧: એક સેમેસ્ટર. મોટે ભાગે શ્રીમતી બ્રુસ દ્વારા શીખવવામાં આવે છે (વધુ સારું!) ડેમો, પ્રેક્ટિસ, વિચારો વિકસાવવા અને પ્રોજેક્ટ બનાવવાની પેટર્ન ચાલુ રાખે છે, પરંતુ વધુ સ્વતંત્રતા સાથે. જ્યારે હું તેને શીખવું છું, ત્યારે એકમો છે: વૈકલ્પિક મીડિયા સાથે ટેક્સચર ડ્રોઇંગ, પ્રિન્ટમેકિંગ, એક્રેલિક પેઇન્ટિંગ, શિલ્પિત માટીના માથા, કલા ઇતિહાસ અને અંતિમ પ્રોજેક્ટ. વિઝ્યુઅલ આર્ટ્સ ૧૨ માં ચાલુ રાખવાનો વિકલ્પ. IB વિઝ્યુઅલ આર્ટ્સ: તમારે ત્રણ સેમેસ્ટર માટે પ્રતિબદ્ધ રહેવાની જરૂર છે. તમે આખો IB પ્રોગ્રામ કર્યા વિના એકલા કલા લઈ શકો છો. હંમેશા શ્રીમતી બ્રુસ દ્વારા શીખવવામાં આવે છે. વધુ આંતરરાષ્ટ્રીય સ્તરે કેન્દ્રિત. સંગઠિત અને સ્વતંત્ર વિદ્યાર્થીઓ માટે ખૂબ જ સારું. સામાન્ય રીતે, તે આર્ટ ૧૧ ના ઝડપી સંસ્કરણથી શરૂ થાય છે, ત્યારબાદ વિઝ્યુઅલ આર્ટ્સ ૧૨ અને કેટલીક યુનિવર્સિટી સ્તરની કલા.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आर्ट 11/12 और आईबी में क्या अंतर है? आपको 11वीं या 12वीं कक्षा में फिर से विजुअल आर्ट्स लेने की आवश्यकता नहीं है। विजुअल आर्ट्स 11: एक सेमेस्टर। अधिकांशतः सुश्री ब्रूस द्वारा पढ़ाया जाता है (बेहतर!) डेमो, अभ्यास, विचारों को विकसित करने और प्रोजेक्ट बनाने के पैटर्न को जारी रखता है, लेकिन अधिक स्वतंत्रता के साथ। जब मैं इसे पढ़ाता हूं, तो इकाइयाँ हैं: वैकल्पिक मीडिया के साथ बनावट बनाना, प्रिंटमेकिंग, ऐक्रेलिक पेंटिंग, मिट्टी के सिर गढ़ना, कला का इतिहास और अंतिम प्रोजेक्ट। विजुअल आर्ट्स 12 में जारी रखने का विकल्प। आईबी विजुअल आर्ट्स: आपको तीन सेमेस्टर के लिए प्रतिबद्ध होने की आवश्यकता है। आप पूरा आईबी प्रोग्राम किए बिना अकेले कला ले सकते हैं। हमेशा सुश्री ब्रूस द्वारा पढ़ाया जाता है। अधिक अंतरराष्ट्रीय स्तर पर केंद्रित। संगठित और स्वतंत्र छात्रों के लिए बहुत अच्छा है। आम तौर पर, यह आर्ट 11 के एक तेज संस्करण के साथ शुरू होता है, इसके बाद विजुअल आर्ट्स 12 और कुछ विश्वविद्यालय स्तर की कला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 è la differenza tra Arte 11/12 e IB? NON è necessario frequentare nuovamente Arti Visive in classe 11 o 12. Arti Visive 11: un semestre. Insegnato principalmente dalla Sig.ra Bruce (meglio!). Prosegue lo schema di dimostrazione, pratica, sviluppo di idee e realizzazione di un progetto, ma con maggiore indipendenza. Quando lo insegno, le unità sono: disegno di texture con tecniche alternative, incisione, pittura acrilica, teste in argilla scolpite, storia dell'arte e progetto finale. Possibilità di proseguire con Arti Visive 12. Arti Visive IB: è necessario impegnarsi per tre semestri. È possibile frequentare solo Arte senza completare l'intero programma IB. Insegnato sempre dalla Sig.ra Bruce. Più orientato all'internazionalizzazione. Ottimo per studenti organizzati e indipendenti. In genere, si inizia con una versione accelerata di Arte 11, seguita da Arti Visive 12 e da un po' di arte a livello universitario.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アート 11/12 と IB の違いは何ですか? 11 年生または 12 年生で再度ビジュアル アートを取る必要はありません。ビジュアル アート 11: 1 学期。主にブルース先生が教えます (より良い!) デモ、練習、アイデアの開発、プロジェクト作成のパターンを継続しますが、より独立性があります。私が教えるときのユニットは、代替メディアでテクスチャを描く、版画、アクリル画、粘土の彫刻の頭部、美術史、最終プロジェクトです。ビジュアル アート 12 に進むオプションがあります。IB ビジュアル アート: 3 学期にコミットする必要があります。IB プログラム全体を受講せずに、アートだけを取ることができます。常にブルース先生が教えます。より国際的な焦点があります。組織的で独立した生徒に非常に適しています。一般的に、アート 11 のスピード バージョンから始まり、ビジュアル アート 12、大学レベルのアートが続きます。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Art 11/12와 IB의 차이점은 무엇입니까? 11학년이나 12학년 때 다시 시각 예술을 수강할 필요는 없습니다. 시각 예술 11: 한 학기. 대부분 Bruce 선생님이 가르칩니다(더 좋습니다!). 시연, 연습, 아이디어 개발, 프로젝트 만들기 패턴을 계속하지만 더 많은 독립성을 갖습니다. 제가 가르칠 때 단원은 다음과 같습니다. 대체 매체를 사용한 질감 그리기, 판화, 아크릴 그림, 점토 머리 조각, 미술사 및 최종 프로젝트. 시각 예술 12로 계속할 수 있는 옵션. IB 시각 예술: 3학기를 수강해야 합니다. IB 프로그램 전체를 수강하지 않고도 미술만 수강할 수 있습니다. 항상 Bruce 선생님이 가르칩니다. 국제적으로 더 집중적입니다. 조직적이고 독립적인 학생에게 매우 좋습니다. 일반적으로 Art 11의 빠른 버전으로 시작하여 Visual Arts 12와 일부 대학 수준의 미술이 이어집니다.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Cudahiya di navbera Huner 11/12 û IB de çi ye? NE HEWC e ku hûn di pola 11 an 12an de dîsa Hunerên Dîtbarî bixwînin. Hunerên Dîtbarî 11: Semesterek. Bi piranî ji hêla Xanim Bruce ve tê dayîn (çêtir!). Şêwaza demo, pratîk, pêşxistina ramanan û çêkirina projeyekê berdewam dike, lê bi serxwebûnek mezintir. Dema ku ez wê fêr dikim, yekîne ev in: xêzkirina tekstûrê bi medyaya alternatîf, çapkirin, boyaxkirina akrîlîk, serên gilê yên peykersazkirî, dîroka hunerê û projeya dawîn. Vebijarka berdewamkirina di Hunerên Dîtbarî 12 de. Hunerên Dîtbarî yên IB: Pêdivî ye ku hûn sê semesteran pabend bibin. Hûn dikarin hunerê bi tena serê xwe bigirin bêyî ku tevahiya bernameya IB bikin. Her gav ji hêla Xanim Bruce ve tê dayîn. Zêdetir li ser navneteweyî ye. Ji bo xwendekarên rêxistinkirî û serbixwe pir baş e. Bi gelemperî, ew bi guhertoyek bilez a Huner 11 dest pê dike, dûv re Hunerên Dîtbarî 12, û hin hunerên asta zanîngehê.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Apakah perbezaan antara Seni 11/12 dan IB? Anda TIDAK perlu mengambil Seni Visual lagi dalam gred 11 atau 12. Seni Visual 11: Satu semester. Kebanyakannya diajar oleh Cikgu Bruce (lebih baik!) Meneruskan corak demo, berlatih, mengembangkan idea, dan membuat projek, tetapi dengan lebih berdikari. Apabila saya mengajarnya, unitnya ialah: melukis tekstur dengan media alternatif, cetakan, lukisan akrilik, kepala tanah liat yang diukir, sejarah seni dan projek akhir. Pilihan untuk meneruskan ke Seni Visual 12. Seni Visual IB: Anda perlu komited untuk tiga semester. Anda boleh mengambil seni sahaja tanpa melakukan keseluruhan program IB. Sentiasa diajar oleh Cikgu Bruce. Lebih fokus di peringkat antarabangsa. Sangat bagus untuk pelajar yang teratur dan berdikari. Secara amnya, ia bermula dengan versi dipercepatkan Seni 11, diikuti oleh Seni Visual 12, dan beberapa seni peringkat universiti.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ആർട്ട് 11/12 ഉം ഐബിയും തമ്മിലുള്ള വ്യത്യാസം എന്താണ്? 11-ാം ക്ലാസിലോ 12-ാം ക്ലാസിലോ വീണ്ടും വിഷ്വൽ ആർട്‌സ് എടുക്കേണ്ടതില്ല. വിഷ്വൽ ആർട്‌സ് 11: ഒരു സെമസ്റ്റർ. കൂടുതലും മിസ് ബ്രൂസ് പഠിപ്പിക്കുന്നു (മികച്ചത്!) ഡെമോ, പ്രാക്ടീസ്, ആശയങ്ങൾ വികസിപ്പിക്കൽ, ഒരു പ്രോജക്റ്റ് നിർമ്മിക്കൽ എന്നിവയുടെ പാറ്റേൺ തുടരുന്നു, പക്ഷേ കൂടുതൽ സ്വാതന്ത്ര്യത്തോടെ. ഞാൻ അത് പഠിപ്പിക്കുമ്പോൾ, യൂണിറ്റുകൾ ഇവയാണ്: ഇതര മാധ്യമങ്ങൾ ഉപയോഗിച്ച് ഡ്രോയിംഗ് ടെക്സ്ചർ, പ്രിന്റ് മേക്കിംഗ്, അക്രിലിക് പെയിന്റിംഗ്, ശിൽപം ചെയ്ത കളിമൺ തലകൾ, ആർട്ട് ഹിസ്റ്ററി, ഫൈനൽ പ്രോജക്റ്റ്. വിഷ്വൽ ആർട്‌സ് 12-ൽ തുടരാനുള്ള ഓപ്ഷൻ. ഐബി വിഷ്വൽ ആർട്‌സ്: നിങ്ങൾ മൂന്ന് സെമസ്റ്ററുകളിലേക്ക് പ്രതിജ്ഞാബദ്ധരായിരിക്കണം. മുഴുവൻ ഐബി പ്രോഗ്രാമും ചെയ്യാതെ നിങ്ങൾക്ക് ആർട്ട് മാത്രം എടുക്കാം. എപ്പോഴും മിസ് ബ്രൂസ് പഠിപ്പിക്കുന്നു. കൂടുതൽ അന്താരാഷ്ട്ര ശ്രദ്ധ കേന്ദ്രീകരിക്കുന്നു. സംഘടിതവും സ്വതന്ത്രവുമായ വിദ്യാർത്ഥികൾക്ക് വളരെ നല്ലതാണ്. സാധാരണയായി, ഇത് ആർട്ട് 11 ന്റെ വേഗത്തിലുള്ള പതിപ്പിൽ ആരംഭിക്കുന്നു, തുടർന്ന് വിഷ്വൽ ആർട്‌സ് 12, ചില സർവകലാശാലാ തലത്തിലുള്ള കല.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कला ११/१२ र IB बीच के भिन्नता छ? तपाईंले कक्षा ११ वा १२ मा फेरि भिजुअल आर्ट्स लिनु पर्दैन। भिजुअल आर्ट्स ११: एक सेमेस्टर। प्रायः सुश्री ब्रुस (राम्रो!) द्वारा सिकाइन्छ। यसले डेमो, अभ्यास, विचारहरू विकास गर्ने र परियोजना बनाउने ढाँचालाई निरन्तरता दिन्छ, तर बढी स्वतन्त्रताका साथ। जब म यसलाई सिकाउँछु, एकाइहरू हुन्: वैकल्पिक मिडियाको साथ बनावट रेखाचित्र, प्रिन्टमेकिंग, एक्रिलिक चित्रकला, मूर्तिकला माटोको टाउको, कला इतिहास र अन्तिम परियोजना। भिजुअल आर्ट्स १२ मा जारी राख्ने विकल्प। IB भिजुअल आर्ट्स: तपाईंले तीन सेमेस्टरहरूमा प्रतिबद्ध हुन आवश्यक छ। तपाईं सम्पूर्ण IB कार्यक्रम नगरी कला एक्लै लिन सक्नुहुन्छ। सधैं सुश्री ब्रुसद्वारा सिकाइन्छ। अन्तर्राष्ट्रिय रूपमा केन्द्रित। संगठित र स्वतन्त्र विद्यार्थीहरूको लागि धेरै राम्रो। सामान्यतया, यो कला ११ को द्रुत संस्करणबाट सुरु हुन्छ, त्यसपछि भिजुअल आर्ट्स १२, र केही विश्वविद्यालय स्तरको कला।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هنر ۱۱/۱۲ او IB ترمنځ څه توپیر دی؟ تاسو اړتیا نلرئ چې په یوولسم یا دولسم ټولګي کې بیا بصري هنرونه واخلئ. بصري هنرونه ۱۱: یو سمستر. ډیری یې د میرمن بروس لخوا تدریس کیږي (غوره!) د ډیمو، تمرین، نظرونو پراختیا، او پروژې جوړولو نمونې ته دوام ورکوي، مګر د ډیرې خپلواکۍ سره. کله چې زه دا تدریس کوم، واحدونه دا دي: د بدیل رسنیو سره د جوړښت انځور کول، چاپ جوړول، اکریلیک نقاشي، مجسم شوي خټې سرونه، د هنر تاریخ او وروستۍ پروژه. د بصري هنرونو ۱۲ ته د دوام ورکولو اختیار. د IB بصري هنرونه: تاسو اړتیا لرئ چې درې سمسترونو ته ژمن اوسئ. تاسو کولی شئ د IB ټول پروګرام ترسره کولو پرته یوازې هنر واخلئ. تل د میرمن بروس لخوا تدریس کیږي. په نړیواله کچه متمرکز. د منظم او خپلواک زده کونکو لپاره خورا ښه. عموما، دا د هنر ۱۱ د ګړندي نسخې سره پیل کیږي، وروسته د بصري هنرونو ۱۲، او د پوهنتون په کچه ځینې هنرونه.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 é a diferença entre Arte 11/12 e IB? Você NÃO precisa fazer Artes Visuais novamente no 11º ou 12º ano. Artes Visuais 11: Um semestre. Geralmente ensinado pela Sra. Bruce (melhor!) Continua o padrão de demonstração, prática, desenvolvimento de ideias e criação de um projeto, mas com mais independência. Quando eu ensino, as unidades são: desenho de textura com mídia alternativa, gravura, pintura acrílica, cabeças de argila esculpidas, história da arte e o projeto final. Opção de continuar em Artes Visuais 12. Artes Visuais IB: Você precisa se comprometer com três semestres. Você pode fazer arte sozinho sem fazer todo o programa IB. Sempre ensinado pela Sra. Bruce. Mais focado internacionalmente. Muito bom para alunos organizados e independentes. Geralmente, começa com uma versão acelerada de Arte 11, seguida por Artes Visuais 12 e alguma arte de nível universitário.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ਆਰਟ 11/12 ਅਤੇ IB ਵਿੱਚ ਕੀ ਅੰਤਰ ਹੈ? ਤੁਹਾਨੂੰ ਗ੍ਰੇਡ 11 ਜਾਂ 12 ਵਿੱਚ ਦੁਬਾਰਾ ਵਿਜ਼ੂਅਲ ਆਰਟਸ ਲੈਣ ਦੀ ਲੋੜ ਨਹੀਂ ਹੈ। ਵਿਜ਼ੂਅਲ ਆਰਟਸ 11: ਇੱਕ ਸਮੈਸਟਰ। ਜ਼ਿਆਦਾਤਰ ਸ਼੍ਰੀਮਤੀ ਬਰੂਸ (ਬਿਹਤਰ!) ਦੁਆਰਾ ਸਿਖਾਇਆ ਜਾਂਦਾ ਹੈ, ਡੈਮੋ, ਅਭਿਆਸ, ਵਿਚਾਰਾਂ ਨੂੰ ਵਿਕਸਤ ਕਰਨ ਅਤੇ ਇੱਕ ਪ੍ਰੋਜੈਕਟ ਬਣਾਉਣ ਦੇ ਪੈਟਰਨ ਨੂੰ ਜਾਰੀ ਰੱਖਦਾ ਹੈ, ਪਰ ਵਧੇਰੇ ਆਜ਼ਾਦੀ ਨਾਲ। ਜਦੋਂ ਮੈਂ ਇਸਨੂੰ ਸਿਖਾਉਂਦਾ ਹਾਂ, ਤਾਂ ਇਕਾਈਆਂ ਹਨ: ਵਿਕਲਪਕ ਮੀਡੀਆ ਨਾਲ ਟੈਕਸਟਚਰ ਡਰਾਇੰਗ, ਪ੍ਰਿੰਟਮੇਕਿੰਗ, ਐਕ੍ਰੀਲਿਕ ਪੇਂਟਿੰਗ, ਮੂਰਤੀ ਵਾਲੇ ਮਿੱਟੀ ਦੇ ਸਿਰ, ਕਲਾ ਇਤਿਹਾਸ ਅਤੇ ਅੰਤਮ ਪ੍ਰੋਜੈਕਟ। ਵਿਜ਼ੂਅਲ ਆਰਟਸ 12 ਵਿੱਚ ਜਾਰੀ ਰੱਖਣ ਦਾ ਵਿਕਲਪ। IB ਵਿਜ਼ੂਅਲ ਆਰਟਸ: ਤੁਹਾਨੂੰ ਤਿੰਨ ਸਮੈਸਟਰਾਂ ਲਈ ਵਚਨਬੱਧ ਹੋਣ ਦੀ ਜ਼ਰੂਰਤ ਹੈ। ਤੁਸੀਂ ਪੂਰਾ IB ਪ੍ਰੋਗਰਾਮ ਕੀਤੇ ਬਿਨਾਂ ਕਲਾ ਨੂੰ ਇਕੱਲੇ ਲੈ ਸਕਦੇ ਹੋ। ਹਮੇਸ਼ਾਂ ਸ਼੍ਰੀਮਤੀ ਬਰੂਸ ਦੁਆਰਾ ਸਿਖਾਇਆ ਜਾਂਦਾ ਹੈ। ਵਧੇਰੇ ਅੰਤਰਰਾਸ਼ਟਰੀ ਪੱਧਰ 'ਤੇ ਕੇਂਦ੍ਰਿਤ। ਸੰਗਠਿਤ ਅਤੇ ਸੁਤੰਤਰ ਵਿਦਿਆਰਥੀਆਂ ਲਈ ਬਹੁਤ ਵਧੀਆ। ਆਮ ਤੌਰ 'ਤੇ, ਇਹ ਆਰਟ 11 ਦੇ ਇੱਕ ਤੇਜ਼ ਸੰਸਕਰਣ ਨਾਲ ਸ਼ੁਰੂ ਹੁੰਦਾ ਹੈ, ਉਸ ਤੋਂ ਬਾਅਦ ਵਿਜ਼ੂਅਲ ਆਰਟਸ 12, ਅਤੇ ਕੁਝ ਯੂਨੀਵਰਸਿਟੀ ਪੱਧਰ ਦੀ ਕਲਾ।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чем разница между искусством 11/12 и IB? Вам НЕ нужно снова изучать изобразительное искусство в 11 или 12 классе. Изобразительное искусство 11: один семестр. В основном преподает мисс Брюс (лучше!). Продолжает схему демонстрации, практики, развития идей и создания проекта, но с большей независимостью. Когда я преподаю, блоки следующие: рисование текстуры с использованием альтернативных медиа, создание гравюр, акриловая живопись, лепка глиняных голов, история искусств и итоговый проект. Возможность продолжить обучение на курсе изобразительного искусства 12. Изобразительное искусство IB: Вам необходимо взять на себя обязательство учиться три семестра. Вы можете изучать искусство отдельно, не проходя всю программу IB. Всегда преподает мисс Брюс. Более международный фокус. Очень хорошо подходит для организованных и независимых студентов. Как правило, все начинается с ускоренной версии искусства 11, за которой следует изобразительное искусство 12 и немного искусства университетского уровня.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Која је разлика између уметности 11/12 и IB? НЕ морате поново да похађате визуелну уметност у 11. или 12. разреду. Визуелна уметност 11: Један семестар. Углавном предаје гђа Брус (боље!). Наставља образац демонстрације, вежбања, развоја идеја и израде пројекта, али са више самосталности. Када га ја предајем, јединице су: цртање текстуре алтернативним медијима, графика, сликање акрилом, вајане глинене главе, историја уметности и завршни пројекат. Могућност наставка на визуелну уметност 12. IB Визуелна уметност: Потребно је да се обавежете на три семестра. Можете похађати само уметност без похађања целог IB програма. Увек предаје гђа Брус. Више је међународно фокусиран. Веома добро за организоване и независне студенте. Генерално, почиње са убрзаном верзијом уметности 11, након чега следе визуелне уметности 12 и нешто уметности на универзитетском нивоу.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Waa maxay faraqa u dhexeeya Art 11/12 iyo IB? Uma baahnid inaad mar kale qaadato Farshaxanka Muuqaalka fasalka 11 ama 12. Farshaxanka Muuqaalka 11: Hal semester. Inta badan waxaa baray Ms. Bruce (ka fiican!) Waxay sii wadaa qaabka demo, ku celcelinta, horumariyaan fikradaha, oo sameeyaan mashruuc, laakiin leh madax banaani dheeraad ah. Markaan barayo, cutubyadu waa: sawirida qaab-dhismeedka oo leh warbaahin kale, daabacaad, rinjiyeyn akril ah, madaxyo dhoobo la sawiray, taariikhda farshaxanka iyo mashruuca ugu dambeeya. Ikhtiyaarka aad ku sii wadan karto Farshaxanka Muuqaalka 12. Farshaxanka Muuqaalka IB: Waxaad u baahan tahay inaad ballan qaaddo saddex semester. Waxaad keligaa qaadan kartaa farshaxanka adoon samaynin barnaamijka IB oo dhan. Had iyo jeer waxaa wax bara Marwo Bruce. In badan oo caalami ah diiradda. Aad ugu fiican ardayda abaabulan iyo kuwa madaxbannaan. Guud ahaan, waxa ay ku bilaabataa nooca la dedejiyey ee Farshaxanka 11, oo ay ku xigto Farshaxanka Muuqaalka 12, iyo farshaxan heer jaamacadeed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¿Cuál es la diferencia entre Arte 11/12 e IB? NO tienes que volver a tomar Artes Visuales en el grado 11 o 12. Artes Visuales 11: Un semestre. Principalmente impartido por la Sra. Bruce (¡mejor!). Continúa el patrón de demostración, práctica, desarrollo de ideas y creación de un proyecto, pero con más independencia. Cuando lo enseño, las unidades son: dibujo de textura con medios alternativos, grabado, pintura acrílica, cabezas de arcilla esculpidas, historia del arte y el proyecto final. Opción de continuar en Artes Visuales 12. Artes Visuales IB: Necesitas comprometerte con tres semestres. Puedes tomar arte solo sin hacer todo el programa IB. Siempre impartido por la Sra. Bruce. Más enfoque internacional. Muy bueno para estudiantes organizados e independientes. Generalmente, comienza con una versión acelerada de Arte 11, seguida de Artes Visuales 12 y algo de arte de nivel universitario.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Naon bedana Art 11/12 sareng IB? Anjeun TEU kedah nyandak Seni Visual deui di kelas 11 atanapi 12. Seni Visual 11: Hiji semester. Seuseueurna diajarkeun ku Ibu Bruce (leuwih alus!) Nuluykeun pola demo, latihan, mekarkeun ide, jeung nyieun proyek, tapi kalawan leuwih mandiri. Nalika kuring ngajar éta, unitna nyaéta: tékstur gambar sareng média alternatif, percetakan, lukisan akrilik, sirah liat sculpted, sajarah seni sareng proyék ahir. Pilihan pikeun neraskeun kana Seni Visual 12. IB Seni Visual: Anjeun kedah komitmen ka tilu semester. Anjeun tiasa nyandak seni nyalira tanpa ngalakukeun sakabeh program IB. Sok diajarkeun ku Bu Bruce. Leuwih fokus internasional. Sae pisan pikeun siswa anu teratur sareng mandiri. Sacara umum, dimimitian ku vérsi anu dipercepat tina Art 11, dituturkeun ku Seni Visual 12, sareng sababaraha seni tingkat universitas.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Kuna tofauti gani kati ya Sanaa ya 11/12 na IB? SIO LAZIMA kuchukua Sanaa ya Visual tena katika daraja la 11 au 12. Sanaa ya Picha 11: Muhula mmoja. Hufunzwa zaidi na Bi. Bruce (bora zaidi!) Huendelea na muundo wa onyesho, mazoezi, kuendeleza mawazo, na kufanya mradi, lakini kwa uhuru zaidi. Ninapoifundisha, vitengo ni: kuchora maandishi na media mbadala, utengenezaji wa uchapishaji, uchoraji wa akriliki, vichwa vya udongo vilivyochongwa, historia ya sanaa na mradi wa mwisho. Chaguo la kuendelea katika Sanaa Zinazoonekana 12. IB Sanaa ya Kuona: Unahitaji kujitolea kwa mihula mitatu. Unaweza kuchukua sanaa peke yako bila kufanya mpango mzima wa IB. Hufundishwa kila mara na Bi. Bruce. Iliyolenga zaidi kimataifa. Nzuri sana kwa wanafunzi waliopangwa na wanaojitegemea. Kwa ujumla, huanza na toleo la haraka la Sanaa ya 11, ikifuatiwa na Sanaa ya Kuona 12, na sanaa ya kiwango cha chuo kikuu.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Vad är skillnaden mellan Bild 11/12 och IB? Du BEHÖVER INTE läsa Bildkonst igen i årskurs 11 eller 12. Bildkonst 11: En termin. Undervisas mestadels av Ms. Bruce (bättre!). Fortsätter mönstret med demonstration, övning, idéutveckling och att skapa ett projekt, men med mer självständighet. När jag undervisar är poängen: att rita textur med alternativa medier, grafik, akrylmålning, skulpterade lerhuvuden, konsthistoria och slutprojektet. Möjlighet att fortsätta till Bildkonst 12. IB Bildkonst: Du måste förbinda dig till tre terminer. Du kan läsa konst ensam utan att gå hela IB-programmet. Undervisas alltid av Ms. Bruce. Mer internationellt inriktat. Mycket bra för organiserade och självständiga studenter. Generellt sett börjar det med en snabbare version av Bildkonst 11, följt av Bildkonst 12 och lite konst på universitetsnivå.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Ano ang pagkakaiba ng Art 11/12 at IB? HINDI mo na kailangang kumuha muli ng Visual Arts sa grade 11 o 12. Visual Arts 11: Isang semestre. Kadalasan ay itinuro ni Ms. Bruce (mas mahusay!) Ipinagpapatuloy ang pattern ng demo, pagsasanay, pagbuo ng mga ideya, at paggawa ng proyekto, ngunit may higit na kalayaan. Kapag itinuro ko ito, ang mga yunit ay: pagguhit ng texture gamit ang alternatibong media, printmaking, acrylic painting, sculpted clay heads, art history at ang huling proyekto. Pagpipilian upang magpatuloy sa Visual Arts 12. IB Visual Arts: Kailangan mong mag-commit sa tatlong semestre. Maaari kang kumuha ng sining nang mag-isa nang hindi ginagawa ang buong programa ng IB. Laging tinuturuan ni Ms. Bruce. Mas nakatuon sa internasyonal. Napakahusay para sa mga organisado at malayang mag-aaral. Sa pangkalahatan, nagsisimula ito sa isang pinabilis na bersyon ng Art 11, na sinusundan ng Visual Arts 12, at ilang sining sa antas ng unibersidad.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கலை 11/12க்கும் IBக்கும் என்ன வித்தியாசம்? நீங்கள் 11 அல்லது 12 ஆம் வகுப்பில் மீண்டும் விஷுவல் ஆர்ட்ஸை எடுக்க வேண்டியதில்லை. விஷுவல் ஆர்ட்ஸ் 11: ஒரு செமஸ்டர். பெரும்பாலும் திருமதி புரூஸால் கற்பிக்கப்படுகிறது (சிறந்தது!) டெமோ, பயிற்சி, யோசனைகளை உருவாக்குதல் மற்றும் ஒரு திட்டத்தை உருவாக்குதல் ஆகியவற்றின் வடிவத்தைத் தொடர்கிறது, ஆனால் அதிக சுதந்திரத்துடன். நான் அதைக் கற்பிக்கும்போது, ​​அலகுகள்: மாற்று ஊடகங்களுடன் வரைதல் அமைப்பு, அச்சு தயாரித்தல், அக்ரிலிக் ஓவியம், செதுக்கப்பட்ட களிமண் தலைகள், கலை வரலாறு மற்றும் இறுதி திட்டம். விஷுவல் ஆர்ட்ஸ் 12 இல் தொடர விருப்பம். IB விஷுவல் ஆர்ட்ஸ்: நீங்கள் மூன்று செமஸ்டர்களுக்கு உறுதியளிக்க வேண்டும். முழு IB திட்டத்தையும் செய்யாமல் நீங்கள் கலையை மட்டும் எடுத்துக்கொள்ளலாம். எப்போதும் திருமதி புரூஸால் கற்பிக்கப்படுகிறது. சர்வதேச அளவில் கவனம் செலுத்தப்படுகிறது. ஒழுங்கமைக்கப்பட்ட மற்றும் சுயாதீன மாணவர்களுக்கு மிகவும் நல்லது. பொதுவாக, இது கலை 11 இன் வேகமான பதிப்போடு தொடங்குகிறது, அதைத் தொடர்ந்து விஷுவல் ஆர்ட்ஸ் 12 மற்றும் சில பல்கலைக்கழக அளவிலான கலை.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ความแตกต่างระหว่าง Art 11/12 และ IB คืออะไร? คุณไม่จำเป็นต้องเรียน Visual Arts อีกครั้งในเกรด 11 หรือ 12 Visual Arts 11: หนึ่งภาคเรียน ส่วนใหญ่สอนโดย Ms. Bruce (ดีกว่า!) ดำเนินการต่อรูปแบบการสาธิต ฝึกฝน พัฒนาแนวคิด และทำโครงงาน แต่มีความเป็นอิสระมากขึ้น เมื่อสอน หน่วยการเรียนรู้ประกอบด้วย การวาดภาพพื้นผิวด้วยสื่อทางเลือก การพิมพ์ภาพ การวาดภาพอะคริลิก การปั้นหัวดินเหนียว ประวัติศาสตร์ศิลปะ และโครงงานสุดท้าย ตัวเลือกสำหรับการเรียนต่อ Visual Arts 12 IB Visual Arts: คุณต้องมุ่งมั่นกับการเรียนสามภาคเรียน คุณสามารถเรียนศิลปะเพียงอย่างเดียวได้โดยไม่ต้องเรียนหลักสูตร IB ทั้งหมด สอนโดย Ms. Bruce เสมอ เน้นระดับนานาชาติมากกว่า เหมาะสำหรับนักเรียนที่มีระเบียบวินัยและเป็นอิสระ โดยทั่วไปจะเริ่มต้นด้วย Art 11 เวอร์ชันเร่งรัด ตามด้วย Visual Arts 12 และศิลปะระดับมหาวิทยาลัยบางส่วน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Sanat 11/12 ve IB arasındaki fark nedir? 11. veya 12. sınıfta Görsel Sanatlar dersini tekrar almak ZORUNDA DEĞİLSİNİZ. Görsel Sanatlar 11: Bir dönem. Çoğunlukla Bayan Bruce tarafından verilir (daha iyi!). Demo, uygulama, fikir geliştirme ve proje yapma modelini daha fazla bağımsızlıkla sürdürür. Ben öğrettiğimde üniteler şunlardır: alternatif medya ile doku çizimi, baskı resim, akrilik boyama, heykeltraş kil kafaları, sanat tarihi ve final projesi. Görsel Sanatlar 12'ye devam etme seçeneği. IB Görsel Sanatlar: Üç dönem taahhüt etmeniz gerekiyor. Tüm IB programını tamamlamadan sadece sanatı alabilirsiniz. Her zaman Bayan Bruce tarafından verilir. Daha uluslararası odaklıdır. Düzenli ve bağımsız öğrenciler için çok iyidir. Genellikle, Sanat 11'in hızlandırılmış bir versiyonuyla başlar, ardından Görsel Sanatlar 12 ve bazı üniversite düzeyinde sanat dersleri gelir.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Яка різниця між мистецтвом 11/12 та IB? Вам НЕ потрібно повторно вивчати образотворче мистецтво в 11 чи 12 класі. Образотворче мистецтво 11: Один семестр. Здебільшого викладає пані Брюс (що краще!). Продовжує схему демонстрації, практики, розвитку ідей та створення проекту, але з більшою самостійністю. Коли я викладаю, тематичні модулі: малювання текстури за допомогою альтернативних медіа, друкарство, живопис акрилом, скульптурні глиняні голови, історія мистецтва та підсумковий проект. Можливість продовжити навчання на образотворчому мистецтві 12. IB Образотворче мистецтво: Вам потрібно присвятити себе трьом семестрам. Ви можете вивчати мистецтво окремо, не проходячи всю програму IB. Завжди викладає пані Брюс. Більш міжнародно орієнтований. Дуже добре підходить для організованих та самостійних студентів. Як правило, все починається зі прискореної версії мистецтва 11, потім образотворче мистецтво 12 та деякий рівень мистецтва університетського рівня.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آرٹ 11/12 اور IB میں کیا فرق ہے؟ آپ کو گریڈ 11 یا 12 میں دوبارہ بصری آرٹس لینے کی ضرورت نہیں ہے۔ بصری آرٹس 11: ایک سمسٹر۔ زیادہ تر محترمہ بروس (بہتر!) کی طرف سے سکھایا گیا ڈیمو، پریکٹس، آئیڈیاز تیار کرنے اور پراجیکٹ بنانے کے انداز کو جاری رکھتا ہے، لیکن زیادہ آزادی کے ساتھ۔ جب میں اسے سکھاتا ہوں، تو اکائیاں یہ ہیں: متبادل میڈیا کے ساتھ ساخت کی ڈرائنگ، پرنٹ میکنگ، ایکریلک پینٹنگ، مجسمہ دار مٹی کے سر، آرٹ کی تاریخ اور حتمی پروجیکٹ۔ بصری آرٹس میں جاری رکھنے کا آپشن 12۔ IB بصری آرٹس: آپ کو تین سمسٹرز کے لیے عہد کرنا ہوگا۔ آپ پورے IB پروگرام کیے بغیر اکیلے آرٹ لے سکتے ہیں۔ ہمیشہ محترمہ بروس کی طرف سے سکھایا. بین الاقوامی سطح پر زیادہ توجہ مرکوز۔ منظم اور آزاد طلباء کے لیے بہت اچھا ہے۔ عام طور پر، یہ آرٹ 11 کے اسپیڈ اپ ورژن سے شروع ہوتا ہے، اس کے بعد بصری آرٹس 12، اور کچھ یونیورسٹی لیول آرٹ کے ساتھ۔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Sự khác biệt giữa Nghệ thuật 11/12 và IB là gì? Bạn KHÔNG PHẢI học lại Nghệ thuật thị giác ở lớp 11 hoặc 12. Nghệ thuật thị giác 11: Một học kỳ. Chủ yếu do cô Bruce giảng dạy (tốt hơn!) Tiếp tục mô hình trình diễn, thực hành, phát triển ý tưởng và thực hiện một dự án, nhưng với sự độc lập hơn. Khi tôi dạy, các đơn vị là: vẽ kết cấu bằng phương tiện thay thế, in ấn, vẽ acrylic, đầu đất sét điêu khắc, lịch sử nghệ thuật và dự án cuối cùng. Có tùy chọn tiếp tục vào Nghệ thuật thị giác 12. Nghệ thuật thị giác IB: Bạn cần cam kết trong ba học kỳ. Bạn có thể học nghệ thuật một mình mà không cần học toàn bộ chương trình IB. Luôn do cô Bruce giảng dạy. Tập trung nhiều hơn vào quốc tế. Rất tốt cho những học sinh có tổ chức và độc lập. Nói chung, nó bắt đầu bằng phiên bản tăng tốc của Nghệ thuật 11, tiếp theo là Nghệ thuật thị giác 12 và một số nghệ thuật cấp độ đại học.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g1d14dc18168_0_12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34" name="Google Shape;1134;g1d14dc18168_0_1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 is time for you to choose cubbies for clay!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Është koha që ju të zgjidhni sirtarë për argjilën!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ለሸክላ ኩቢዎችን ለመምረጥ ጊዜው አሁን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لقد حان الوقت لاختيار مكعبات الطين!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Ժամանակն է, որ դուք ընտրեք կավի համար նախատեսված խորանարդիկներ։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És hora que triïs cubbies per a argila!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现在该是您选择粘土容器的时候了！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is tijd om vakjes voor klei te kiezen!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وقت آن رسیده که برای گِل، حبه‌های کوچک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est temps pour vous de choisir des casiers pour l'argile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ist Zeit für Sie, sich für Tonfächer zu entscheiden!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માટી માટે ક્યુબી પસંદ કરવાનો સમય આવી ગયો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अब समय आ गया है कि आप मिट्टी के लिए कुर्सियां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È il momento di scegliere i cubicoli per l'argilla!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粘土用のキューブを選ぶ時が来ました!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이제 점토를 위한 공간을 선택할 시간입니다!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 hatiye ku hûn kubiyên ji bo axê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Sudah tiba masanya untuk anda memilih cubbies untuk tanah liat!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കളിമണ്ണിനായി ക്യൂബികൾ തിരഞ്ഞെടുക്കേണ്ട സമയമാണിത്!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माटोको लागि क्युबी छनौट गर्ने समय आएको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ستاسو لپاره وخت دی چې د خټو لپاره کیوبي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 hora de você escolher cubículos para argila!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ਇਹ ਤੁਹਾਡੇ ਲਈ ਮਿੱਟੀ ਲਈ ਕਿਊਬੀ ਚੁਣਨ ਦਾ ਸਮਾਂ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Настало время выбрать ячейку для глины!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Време је да изаберете кутије за глину!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Waa waqtigii aad dooran lahayd cubbies dhoobada!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hora de que elijas cubículos para arcilla!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Geus waktuna pikeun anjeun milih cubbies pikeun liat!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 wakati wa wewe kuchagua cubbies kwa udongo!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Det är dags för dig att välja små lerförvaringsutrymmen!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Panahon na para pumili ka ng mga cubbies para sa luad!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களிமண்ணுக்கு க்யூபிகளைத் தேர்ந்தெடுக்க வேண்டிய நேரம் இது!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ถึงเวลาที่คุณจะต้องเลือก cubbies สำหรับดินเหนียวแล้ว!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Kil için bölmeleri seçmenin zamanı geldi!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Настав час вибрати кубики для глини!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اب وقت آگیا ہے کہ آپ مٹی کے لیے کیوبز کا انتخاب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Đã đến lúc bạn chọn những ô vuông để nặn đất sét!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g1d14dc18168_0_12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40" name="Google Shape;1140;g1d14dc18168_0_1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 what should I be doing today? 1) Finish the peer feedback FIRST! 2) Stick to your colour scheme. 3) Build up darkness with many light layers painted on top of each other. 4) Start in the back, and work to the front. 5) With each layer, ask yourself where you can make it darker, a more specific colour, and more detailed. 6) Carefully mixed greys show more skill than bright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Pra, çfarë duhet të bëj sot? 1) Përfundo së pari reagimet nga kolegët! 2) Përmbaju skemës tënde të ngjyrave. 3) Ndërto errësirën me shumë shtresa të lehta të pikturuara njëra mbi tjetrën. 4) Fillo nga prapa dhe vazhdo përpara. 5) Me secilën shtresë, pyet veten se ku mund ta bësh më të errët, një ngjyrë më specifike dhe më të detajuar. 6) Gritë e përziera me kujdes tregojnë më shumë aftësi sesa ngjyrat e ndezura.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ታዲያ ዛሬ ምን ማድረግ አለብኝ? 1) በመጀመሪያ የእኩዮችን አስተያየት ጨርስ! 2) በቀለም ንድፍዎ ላይ ይጣበቃሉ. 3) እርስ በእርሳቸው ላይ ብዙ የብርሃን ንጣፎችን በመሳል ጨለማን ይገንቡ። 4) ከኋላ ይጀምሩ እና ወደ ፊት ይስሩ። 5) በእያንዳንዱ ንብርብር ፣ ጨለማ ፣ የበለጠ የተለየ ቀለም እና የበለጠ ዝርዝር የት ማድረግ እንደሚችሉ እራስዎን ይጠይቁ። 6) በጥንቃቄ የተደባለቁ ግራጫዎች ከደማቅ ቀለሞች የበለጠ ችሎታ ያሳያሉ.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إذن، ماذا عليّ فعله اليوم؟ ١) إنهاء ملاحظات الزملاء أولًا! ٢) الالتزام بمخطط الألوان. ٣) بناء طبقة داكنة بطبقات فاتحة متعددة مطلية فوق بعضها البعض. ٤) البدء من الخلف، والانتقال إلى الأمام. ٥) مع كل طبقة، اسأل نفسك أين يمكنك جعلها أغمق، ولونًا أكثر تحديدًا، وتفصيلًا. ٦) يُظهر مزج درجات الرمادي بعناية مهارة أكبر من الألوان الزاهية.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Ուրեմն ի՞նչ պետք է անեմ այսօր։ 1) ԱՌԱՋԻՆԸ ավարտեք հասակակիցների կարծիքը։ 2) Հետևեք ձեր գունային սխեմային։ 3) Մութը ավելացրեք միմյանց վրա նկարված բազմաթիվ բաց շերտերով։ 4) Սկսեք հետևից և շարունակեք առաջ։ 5) Յուրաքանչյուր շերտի հետ հարցրեք ինքներդ ձեզ, թե որտեղ կարող եք այն դարձնել ավելի մուգ, ավելի յուրահատուկ գույնով և ավելի մանրամասն։ 6) Զգուշորեն խառնված մոխրագույն գույներն ավելի շատ հմտություն են ցույց տալիս, քան վառ գույները։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Doncs, què hauria de fer avui? 1) PRIMER acaba els comentaris dels companys! 2) Mantén la teva combinació de colors. 3) Crea foscor amb moltes capes clares pintades una sobre l'altra. 4) Comença per darrere i avança cap al davant. 5) Amb cada capa, pregunta't on pots fer-la més fosca, d'un color més específic i amb més detall. 6) Els grisos barrejats amb cura mostren més habilitat que els colors brillants.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那么我今天应该做什么呢？1) 先完成同伴反馈！2) 坚持你的配色方案。3) 用多层浅色叠加来营造暗色。4) 从后面开始，逐渐向前。5) 画每一层的时候，问问自己哪里可以调得更深、颜色更明确、细节更丰富。6) 精心调配的灰色比亮色更能体现技巧。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Dus wat moet ik vandaag doen? 1) Maak EERST de feedback van collega's af! 2) Houd je aan je kleurenschema. 3) Bouw het donker op met veel lichte lagen over elkaar heen. 4) Begin achterin en werk naar voren toe. 5) Vraag jezelf bij elke laag af waar je hem donkerder, specifieker en gedetailleerder kunt maken. 6) Zorgvuldig gemengde grijstinten tonen meer vakmanschap dan felle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خب، امروز باید چه کار کنم؟ ۱) اول بازخورد همکاران را تمام کن! ۲) به طرح رنگی خودت پایبند باش. ۳) با لایه‌های روشن زیادی که روی هم رنگ‌آمیزی شده‌اند، تیرگی ایجاد کن. ۴) از پشت شروع کن و به سمت جلو برو. ۵) با هر لایه، از خودت بپرس کجا می‌توانی آن را تیره‌تر، خاص‌تر و با جزئیات بیشتر کنی. ۶) خاکستری‌هایی که با دقت ترکیب شده‌اند، مهارت بیشتری نسبت به رنگ‌های روشن نشان می‌دهند.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Alors, que dois-je faire aujourd'hui ? 1) Terminez d'abord les commentaires des pairs ! 2) Tenez-vous-en à votre palette de couleurs. 3) Construisez l'obscurité avec de nombreuses couches claires peintes les unes sur les autres. 4) Commencez par l'arrière et travaillez vers l'avant. 5) À chaque couche, demandez-vous où vous pouvez la rendre plus sombre, une couleur plus spécifique et plus détaillée. 6) Des gris soigneusement mélangés montrent plus de compétence que des couleurs vives.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Was sollte ich heute also tun? 1) Zuerst das Peer-Feedback fertigstellen! 2) Farbschema beibehalten. 3) Dunkelheit aufbauen, indem viele helle Schichten übereinander gemalt werden. 4) Hinten anfangen und nach vorne arbeiten. 5) Bei jeder Schicht überlegen, wo man sie dunkler, farblicher und detaillierter gestalten kann. 6) Sorgfältig gemischte Grautöne zeugen von mehr Geschick als grelle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 આજે મારે શું કરવું જોઈએ? ૧) પહેલા પીઅર ફીડબેક પૂર્ણ કરો! ૨) તમારી રંગ યોજનાને વળગી રહો. ૩) એકબીજાની ઉપર ઘણા પ્રકાશ સ્તરો દોરીને અંધારામાં વધારો કરો. ૪) પાછળથી શરૂ કરો અને આગળના ભાગમાં કામ કરો. ૫) દરેક સ્તર સાથે, તમારી જાતને પૂછો કે તમે તેને ક્યાં ઘાટો, વધુ ચોક્કસ રંગ અને વધુ વિગતવાર બનાવી શકો છો. ૬) કાળજીપૂર્વક મિશ્રિત ગ્રે રંગ તેજસ્વી રંગો કરતાં વધુ કુશળતા દર્શાવે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 आज मुझे क्या करना चाहिए? 1) सबसे पहले साथियों की प्रतिक्रिया पूरी करो! 2) अपनी रंग योजना पर कायम रहो। 3) एक के ऊपर एक कई हल्की परतें लगाकर गहरा रंग बनाओ। 4) पीछे से शुरू करो और आगे की ओर बढ़ो। 5) हर परत के साथ, खुद से पूछो कि कहाँ इसे और गहरा, और कहाँ एक विशिष्ट रंग, और कहाँ अधिक विस्तृत बनाया जा सकता है। 6) ध्यान से मिलाए गए स्लेटी रंग, चटख रंगों की तुलना में ज़्यादा कुशलता दिखाते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Quindi cosa dovrei fare oggi? 1) Completare PRIMA il feedback dei colleghi! 2) Attenersi al proprio schema di colori. 3) Costruire l'oscurità con molti strati chiari uno sopra l'altro. 4) Iniziare dal retro e procedere verso la parte anteriore. 5) Con ogni strato, chiedersi dove si può rendere più scuro, un colore più specifico e più dettagliato. 6) I grigi miscelati con cura dimostrano più abilità rispetto ai colori vivaci.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では、今日は何をすべきでしょうか？ 1) ピアフィードバックをまずは終わらせる！ 2) 色彩設計をしっかり守る。 3) 明るい色を重ね塗りして、暗さを増していく。 4) 奥から手前へ進む。 5) それぞれのレイヤーで、どこをもっと暗く、より具体的な色で、より細かく描けるかを考える。 6) 丁寧に混ぜ合わせたグレーは、明るい色よりも技巧を凝らした表現になる。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그럼 오늘은 뭘 해야 할까요? 1) 먼저 동료 피드백을 끝내세요! 2) 색 구성표를 고수하세요. 3) 밝은 색을 여러 겹 칠해서 어둡게 칠하세요. 4) 뒤에서 시작해서 앞으로 칠하세요. 5) 각 겹칠 때마다 어디를 더 어둡게, 어디를 더 구체적으로, 어디를 더 자세하게 칠할 수 있을지 스스로에게 물어보세요. 6) 신중하게 섞은 회색은 밝은 색보다 더 뛰어난 표현력을 보여줍니다.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ber vê yekê divê ez îro çi bikim? 1) PÊŞÎ nirxandina hevalan temam bike! 2) Li gorî şêmaya xwe ya rengan tevbigere. 3) Tarîtiyê bi gelek tebeqeyên ronahî yên li ser hev boyaxkirî ava bike. 4) Ji paş ve dest pê bike û ber bi pêş ve bixebite. 5) Bi her tebeqeyê re, ji xwe bipirse ka tu dikarî wê li ku tarîtir, bi rengekî taybetîtir û bi hûrgilîtir bikî. 6) Rengên gewr ên bi baldarî hatine tevlihevkirin ji rengên geş jêhatîtir nîşan didin.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Jadi apa yang perlu saya lakukan hari ini? 1) Selesaikan maklum balas rakan sebaya TERLEBIH DAHULU! 2) Berpegang kepada skema warna anda. 3) Bina kegelapan dengan banyak lapisan cahaya dicat di atas satu sama lain. 4) Mulakan di belakang, dan kerja ke hadapan. 5) Dengan setiap lapisan, tanya diri anda di mana anda boleh menjadikannya lebih gelap, warna yang lebih khusus dan lebih terperinci. 6) Kelabu yang dicampur dengan teliti menunjukkan lebih kemahiran daripada warna terang.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അപ്പോൾ ഇന്ന് ഞാൻ എന്തുചെയ്യണം? 1) ആദ്യം പിയർ ഫീഡ്‌ബാക്ക് പൂർത്തിയാക്കുക! 2) നിങ്ങളുടെ കളർ സ്കീമിൽ ഉറച്ചുനിൽക്കുക. 3) പരസ്പരം മുകളിൽ നിരവധി പ്രകാശ പാളികൾ വരച്ച് ഇരുട്ട് സൃഷ്ടിക്കുക. 4) പിന്നിൽ നിന്ന് ആരംഭിച്ച് മുന്നിലേക്ക് പ്രവർത്തിക്കുക. 5) ഓരോ ലെയറും ഉപയോഗിച്ച്, നിങ്ങൾക്ക് എവിടെയാണ് അതിനെ ഇരുണ്ടതാക്കാൻ കഴിയുക, കൂടുതൽ നിർദ്ദിഷ്ട നിറം, കൂടുതൽ വിശദമായത് എന്നിവ ചെയ്യാൻ കഴിയുക എന്ന് സ്വയം ചോദിക്കുക. 6) ശ്രദ്ധാപൂർവ്വം കലർത്തിയ ചാരനിറങ്ങൾ തിളക്കമുള്ള നിറങ്ങളേക്കാൾ കൂടുതൽ വൈദഗ്ദ്ധ്യം കാണിക്കുന്നു.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त्यसो भए आज म के गर्नुपर्छ? १) पहिले साथीहरूको प्रतिक्रिया समाप्त गर्नुहोस्! २) आफ्नो रंग योजनामा ​​अडिग रहनुहोस्। ३) एकअर्काको माथि धेरै प्रकाश तहहरू रंगाएर अँध्यारो बनाउनुहोस्। ४) पछाडिबाट सुरु गर्नुहोस्, र अगाडि काम गर्नुहोस्। ५) प्रत्येक तहको साथ, आफैलाई सोध्नुहोस् कि तपाईं यसलाई कहाँ गाढा, थप विशिष्ट रंग, र थप विस्तृत बनाउन सक्नुहुन्छ। ६) सावधानीपूर्वक मिश्रित खैरो रंगहरूले उज्यालो रंगहरू भन्दा बढी सीप देखाउँछन्।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نو زه باید نن څه وکړم؟ ۱) لومړی د ملګرو نظرونه بشپړ کړئ! ۲) خپل رنګ سکیم ته ودرېږئ. ۳) د یو بل په سر کې د ډیری رڼا طبقو سره تیاره جوړه کړئ. ۴) له شا څخه پیل وکړئ، او مخ ته کار وکړئ. ۵) د هرې طبقې سره، له ځانه وپوښتئ چې تاسو چیرته کولی شئ دا تیاره، یو ډیر مشخص رنګ، او ډیر مفصل کړئ. ۶) په احتیاط سره مخلوط شوي خړ رنګونه د روښانه رنګونو په پرتله ډیر مهارت ښیې.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Então, o que devo fazer hoje? 1) Termine o feedback dos colegas PRIMEIRO! 2) Mantenha o seu esquema de cores. 3) Crie a escuridão com muitas camadas claras pintadas umas sobre as outras. 4) Comece por trás e trabalhe até a frente. 5) A cada camada, pergunte-se onde você pode torná-la mais escura, com uma cor mais específica e mais detalhada. 6) Cinzas cuidadosamente misturados demonstram mais habilidade do que cores brilhantes.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 ਅੱਜ ਮੈਨੂੰ ਕੀ ਕਰਨਾ ਚਾਹੀਦਾ ਹੈ? 1) ਪਹਿਲਾਂ ਪੀਅਰ ਫੀਡਬੈਕ ਨੂੰ ਪੂਰਾ ਕਰੋ! 2) ਆਪਣੀ ਰੰਗ ਸਕੀਮ 'ਤੇ ਬਣੇ ਰਹੋ। 3) ਇੱਕ ਦੂਜੇ ਦੇ ਉੱਪਰ ਪੇਂਟ ਕੀਤੀਆਂ ਕਈ ਰੌਸ਼ਨੀ ਦੀਆਂ ਪਰਤਾਂ ਨਾਲ ਹਨੇਰਾ ਬਣਾਓ। 4) ਪਿੱਛੇ ਤੋਂ ਸ਼ੁਰੂ ਕਰੋ, ਅਤੇ ਅੱਗੇ ਵੱਲ ਕੰਮ ਕਰੋ। 5) ਹਰੇਕ ਪਰਤ ਦੇ ਨਾਲ, ਆਪਣੇ ਆਪ ਤੋਂ ਪੁੱਛੋ ਕਿ ਤੁਸੀਂ ਇਸਨੂੰ ਕਿੱਥੇ ਗੂੜ੍ਹਾ, ਇੱਕ ਵਧੇਰੇ ਖਾਸ ਰੰਗ, ਅਤੇ ਵਧੇਰੇ ਵਿਸਤ੍ਰਿਤ ਬਣਾ ਸਕਦੇ ਹੋ। 6) ਧਿਆਨ ਨਾਲ ਮਿਲਾਏ ਗਏ ਸਲੇਟੀ ਚਮਕਦਾਰ ਰੰਗਾਂ ਨਾਲੋਂ ਵਧੇਰੇ ਹੁਨਰ ਦਿਖਾਉਂਦੇ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Итак, что мне делать сегодня? 1) СНАЧАЛА закончить с отзывами коллег! 2) Придерживайтесь своей цветовой схемы. 3) Создавайте тёмные участки, накладывая друг на друга множество светлых слоёв. 4) Начните с заднего плана и продвигайтесь к переднему. 5) С каждым слоем спрашивайте себя, где его можно сделать темнее, более определённым цветом и более детализированным. 6) Тщательно смешанные оттенки серого демонстрируют больше мастерства, чем яркие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Дакле, шта би требало да радим данас? 1) ПРВО завршим са повратним информацијама од вршњака! 2) Држите се своје шеме боја. 3) Направите тамни део са много светлих слојева насликаних један преко другог. 4) Почните од позади и радите ка напреду. 5) Са сваким слојем, запитајте се где можете да га учините тамнијим, специфичнијом бојом и детаљнијим. 6) Пажљиво помешане сиве боје показују више вештине од светлих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Haddaba maxaan sameeyaa maanta? 1) U dhame jawaab celinta asxaabta marka ugu horraysa! 2) Ku dheji nidaamka midabkaaga. 3) Dhis gudcur leh lakabyo iftiin badan oo midba midka kale ku sawiran yahay. 4) Ka bilow dhabarka, una shaqee dhinaca hore. 5) Lakab kasta, is weydii meesha aad ka dhigi karto madow, midab gaar ah, iyo faahfaahin dheeraad ah. 6) Cawlan si taxadar leh isku qasan ayaa muujinaya xirfad ka badan midabada dhalaalaya.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¿Qué debería hacer hoy? 1) ¡Termina la retroalimentación de tus compañeros PRIMERO! 2) Mantén tu esquema de colores. 3) Crea oscuridad con varias capas de luz superpuestas. 4) Empieza por atrás y avanza hacia adelante. 5) Con cada capa, pregúntate dónde puedes oscurecerla, usar un color más específico y más detallado. 6) Mezclar grises con cuidado demuestra más habilidad que los colores brillantes.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Janten naon anu kuring kedah laksanakeun ayeuna? 1) Réngsékeun heula réspon babaturan! 2) Lengket skéma warna Anjeun. 3) Ngawangun gelap kalayan seueur lapisan cahaya anu dicét dina luhureun masing-masing. 4) Mimitian di tukang, jeung gawe ka hareup. 5) Kalayan unggal lapisan, tanyakeun ka diri anjeun dimana anjeun tiasa ngajantenkeun langkung poék, warna anu langkung spésifik, sareng langkung rinci. 6) Grays dicampur taliti némbongkeun skill leuwih ti kelir caang.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Kwa hivyo nifanye nini leo? 1) Maliza maoni ya rika KWANZA! 2) Shikilia mpango wako wa rangi. 3) Jenga giza na tabaka nyingi za mwanga zilizopakwa juu ya kila mmoja. 4) Anza nyuma, na ufanyie kazi mbele. 5) Kwa kila safu, jiulize ni wapi unaweza kuifanya iwe nyeusi zaidi, rangi maalum zaidi, na maelezo zaidi. 6) Grays zilizochanganywa kwa uangalifu zinaonyesha ustadi zaidi kuliko rangi angavu.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Så vad ska jag göra idag? 1) Avsluta kamratfeedbacken FÖRST! 2) Håll dig till ditt färgschema. 3) Bygg upp mörker med många ljusa lager målade ovanpå varandra. 4) Börja baktill och arbeta dig framåt. 5) Fråga dig själv var du kan göra varje lager mörkare, få en mer specifik färg och göra det mer detaljerat. 6) Noggrant blandade gråtoner visar mer skicklighet än ljusa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Kaya ano ang dapat kong gawin ngayon? 1) Tapusin MUNA ang feedback ng peer! 2) Manatili sa iyong scheme ng kulay. 3) Bumuo ng kadiliman na may maraming liwanag na layer na ipininta sa ibabaw ng bawat isa. 4) Magsimula sa likod, at magtrabaho sa harap. 5) Sa bawat layer, tanungin ang iyong sarili kung saan mo ito magagawang mas madilim, mas tiyak na kulay, at mas detalyado. 6) Ang maingat na pinaghalong kulay abo ay nagpapakita ng higit na kasanayan kaysa sa mga maliliwanag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சரி, இன்று நான் என்ன செய்ய வேண்டும்? 1) முதலில் சகாக்களின் கருத்தை முடிக்கவும்! 2) உங்கள் வண்ணத் திட்டத்தில் ஒட்டிக்கொள்ளவும். 3) பல ஒளி அடுக்குகளை ஒன்றன் மேல் ஒன்றாக வரைந்து இருளை உருவாக்குங்கள். 4) பின்புறத்தில் தொடங்கி, முன்பக்கத்திற்குச் செல்லுங்கள். 5) ஒவ்வொரு அடுக்கிலும், அதை எங்கு இருண்டதாகவும், மிகவும் குறிப்பிட்ட நிறமாகவும், மேலும் விரிவாகவும் மாற்றலாம் என்று உங்களை நீங்களே கேட்டுக்கொள்ளுங்கள். 6) கவனமாக கலந்த சாம்பல் நிறங்கள் பிரகாசமான வண்ணங்களை விட அதிக திறமையைக் காட்டுகின்றன.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วันนี้ฉันควรทำอะไรดี? 1) ทำการติชมจากเพื่อนให้เสร็จก่อน! 2) ยึดตามโทนสีของคุณ 3) เพิ่มความดำด้วยชั้นสีอ่อนหลายๆ ชั้นทับกัน 4) เริ่มจากด้านหลังแล้วค่อยมาด้านหน้า 5) ในแต่ละชั้น ถามตัวเองว่าคุณสามารถทำให้มันเข้มขึ้น สีที่เฉพาะเจาะจงขึ้น และรายละเอียดมากขึ้นตรงไหนได้บ้าง 6) การผสมสีเทาอย่างระมัดระวังแสดงให้เห็นถึงทักษะมากกว่าสีสว่าง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Peki bugün ne yapmalıyım? 1) ÖNCE akran geri bildirimini bitirin! 2) Renk şemanıza sadık kalın. 3) Üst üste boyanmış birçok açık katmanla koyuluğu artırın. 4) Arkadan başlayın ve öne doğru ilerleyin. 5) Her katmanda, nerede daha koyu, daha belirgin bir renk ve daha ayrıntılı hale getirebileceğinizi kendinize sorun. 6) Dikkatlice karıştırılmış griler, parlak renklerden daha fazla beceri gösterir.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Отже, що мені робити сьогодні? 1) СПОЧАТКУ завершіть зворотний зв'язок від колег! 2) Дотримуйтесь своєї колірної гами. 3) Зробіть темний колір за допомогою багатьох світлих шарів, намальованих один на одному. 4) Почніть з заднього плану та рухайтеся до переднього. 5) З кожним шаром запитуйте себе, де ви можете зробити його темнішим, більш конкретним та детальнішим. 6) Ретельно змішані сірі кольори демонструють більше майстерності, ніж яскраві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 آج مجھے کیا کرنا چاہیے؟ 1) سب سے پہلے ہم مرتبہ کی رائے کو ختم کریں! 2) اپنی رنگ سکیم پر قائم رہیں۔ 3) ایک دوسرے کے اوپر پینٹ کی گئی بہت سی روشنی کی تہوں کے ساتھ اندھیرے کو بنائیں۔ 4) پیچھے سے شروع کریں، اور سامنے سے کام کریں۔ 5) ہر پرت کے ساتھ، اپنے آپ سے پوچھیں کہ آپ اسے کہاں گہرا، زیادہ مخصوص رنگ، اور مزید تفصیل سے بنا سکتے ہیں۔ 6) احتیاط سے ملا ہوا گرے روشن رنگوں سے زیادہ مہارت دکھاتا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Vậy hôm nay tôi nên làm gì? 1) Hoàn thành phần phản hồi của bạn bè TRƯỚC TIÊN! 2) Bám sát bảng màu của bạn. 3) Tạo độ tối bằng cách sơn nhiều lớp màu sáng chồng lên nhau. 4) Bắt đầu từ phía sau và tiến dần ra phía trước. 5) Với mỗi lớp, hãy tự hỏi mình nên làm tối hơn, cụ thể hơn và chi tiết hơn ở đâu. 6) Pha trộn màu xám cẩn thận thể hiện sự khéo léo hơn so với các màu sáng.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g25b147a0324_0_3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46" name="Google Shape;1146;g25b147a0324_0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Send me your own skill builder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Më dërgoni fotot tuaja të ndërtuesit të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የእራስዎን የችሎታ ግንባታ ፎቶዎችን ላኪልኝ!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أرسل لي صورًا لبناء المهارات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Ուղարկեք ինձ ձեր սեփական հմտությունների կառուցման լուսանկարները։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Envia'm les teves pròpies fotos de desenvolupador d'habilitats!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把您自己的技能构建器照片发送给我！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Stuur mij jouw eigen foto's van je vaardigheden!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عکس‌های مهارت‌آموزی خودتان را برای من بفرستید!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Envoyez-moi vos propres photos de développement de compétences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Schicken Sie mir Ihre eigenen Skill Builder-Fotos!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મને તમારા પોતાના કૌશલ્ય નિર્માતાના ફોટા મોકલો!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मुझे अपने कौशल निर्माता फोटो भेजें!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Inviami le foto delle tue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あなたのスキルビルダーの写真を送ってください！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여러분이 직접 기술 향상을 위해 찍은 사진을 보내주세요!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Wêneyên xwe yên avakerê jêhatîbûnê ji min re bişînin!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Hantarkan saya foto pembina kemahiran anda sendiri!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സ്വന്തം സ്കിൽ ബിൽഡർ ഫോട്ടോകൾ എനിക്ക് അയച്ചു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मलाई तपाईंको आफ्नै सीप निर्माणकर्ताको फोटो पठाउनुहोस्!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خپل مهارت جوړونکي عکسونه راته راولیږئ!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Envie-me suas próprias fotos de 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ਮੈਨੂੰ ਆਪਣੀਆਂ ਹੁਨਰਮੰਦ ਨਿਰਮਾਤਾਵਾਂ ਦੀਆਂ ਫੋਟੋਆਂ ਭੇਜੋ!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Присылайте мне ваши собственные фотографии для отработки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Пошаљи ми своје фотографије градитеља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ii soo dir sawiradaada xirfad dhisaha!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¡Envíame tus propias fotos de 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Kirimkeun poto tukang kaahlian anjeun ka kuring!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Nitumie picha zako za kujenga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Skicka mig dina egna bilder på färdighetsbyggare!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Ipadala sa akin ang iyong sariling mga larawan ng tagabuo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உங்களுடைய சொந்த திறன் மேம்பாட்டு புகைப்படங்களை எனக்கு அனுப்புங்கள்!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ส่งรูปทักษะการพัฒนาของคุณมาให้ฉันหน่อย!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Bana kendi beceri geliştirici fotoğraflarınızı gönderin!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Надішліть мені власні фотографії майстер-класу!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مجھے اپنی مہارت بنانے والے کی تصاویر بھیجیں!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Gửi cho tôi những bức ảnh xây dựng kỹ năng của riêng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16353f498c_0_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16353f498c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reference photos, your brushes, your palette, two containers of water, and the good copy of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nevojiten fotot tuaja referuese, furçat tuaja, paleta juaj, dy enë me ujë dhe një kopje e mirë e pikturës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የማጣቀሻ ፎቶግራፎችዎን ፣ ብሩሽዎችዎን ፣ ቤተ-ስዕልዎ ፣ ሁለት የውሃ ማጠራቀሚያዎች እና ጥሩ የሥዕልዎ ቅጂ ያስፈልግዎታል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تحتاج إلى صورك المرجعية، وفرشاتك، ولوحة الألوان الخاصة بك، وحاويتين من الماء، ونسخة جيدة من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լուսանկարները, վրձինները, պալիտրան, ջրի երկու տարա և ձեր նկարի լավ պատճենը։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les vostres fotos de referència, els vostres pinzells, la vostra paleta, dos recipients d'aigua i la bona còpia de la vostra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今天你需要参考照片、画笔、调色板、两罐水和画作的良好复制品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referentiefoto's, je penselen, je palet, twee bakken water en de goede kopie van je schilderij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عکس‌های مرجع، قلم‌موها، پالت، دو ظرف آب و یک کپی خوب از نقاشی‌تان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avez besoin de vos photos de référence, de vos pinceaux, de votre palette, de deux récipients d'eau et de la bonne copie de votre tableau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benötigen Sie Ihre Referenzfotos, Ihre Pinsel, Ihre Palette, zwei Behälter mit Wasser und die gute Kopie Ihres Gemäldes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સંદર્ભ ફોટા, તમારા બ્રશ, તમારી પેલેટ, પાણીના બે કન્ટેનર અને તમારા ચિત્રની સારી નકલની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संदर्भ फ़ोटो, अपने ब्रश, अपने पैलेट, पानी के दो कंटेनर और अपनी पेंटिंग की अच्छी प्रतिलिपि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hai bisogno delle tue foto di riferimento, dei tuoi pennelli, della tua tavolozza, di due contenitori d'acqua e della buona copia del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今日は、参考写真、筆、パレット、水の入った容器2つ、そして絵の複製が必要です。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참고 사진, 브러시, 팔레트, 물통 두 개, 그리고 그림의 좋은 사본이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wêneyên referansê, firçeyên te, paleta te, du konteynerên avê û kopiyek baş a tabloya te pêwîst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foto rujukan anda, berus anda, palet anda, dua bekas air dan salinan lukisan anda yang bagus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റഫറൻസ് ഫോട്ടോകൾ, ബ്രഷുകൾ, പാലറ്റ്, രണ്ട് പാത്ര വെള്ളം, നിങ്ങളുടെ പെയിന്റിംഗിന്റെ നല്ല പകർപ്പ്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सन्दर्भ तस्बिरहरू, ब्रसहरू, प्यालेट, दुई कन्टेनर पानी, र तपाईंको चित्रकलाको राम्रो प्रतिलिपि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ته د خپلو حوالې عکسونو، برشونو، ستاسو رنګ رنګ، د اوبو دوه کانټینرونو، او ستاسو د انځور ښه کاپي ته اړتیا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de suas fotos de referência, seus pincéis, sua paleta, dois recipientes de água e uma cópia boa de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ਆਪਣੀਆਂ ਰੈਫਰੈਂਸ ਫੋਟੋਆਂ, ਆਪਣੇ ਬੁਰਸ਼, ਆਪਣੀ ਪੈਲੇਟ, ਪਾਣੀ ਦੇ ਦੋ ਡੱਬੇ, ਅਤੇ ਆਪਣੀ ਪੇਂਟਿੰਗ ਦੀ ਚੰਗੀ ਕਾਪੀ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ваши референсные фотографии, кисти, палитра, две емкости с водой и качественная копия вашей 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ваше референтне фотографије, ваше четкице, ваша палета, две посуде са водом и добра копија ваше слике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sawiradaada tixraaca, burushka, palette kaaga, laba weel oo biyo ah, iyo nuqulka wanaagsan ee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fotos de referencia, tus pinceles, tu paleta, dos recipientes con agua y la buena copia de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Ayeuna anjeun peryogi poto rujukan anjeun, sikat anjeun, palette anjeun, dua wadah cai, sareng salinan lukisan anjeun anu saé.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picha zako za kumbukumbu, brashi yako, palette yako, vyombo viwili vya maji, na nakala nzuri ya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referensfoton, dina penslar, din palett, två behållare med vatten och en bra kopia av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reference na larawan, iyong mga brush, iyong palette, dalawang lalagyan ng tubig, at ang magandang kopya ng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குறிப்பு புகைப்படங்கள், உங்கள் தூரிகைகள், உங்கள் தட்டு, இரண்டு தண்ணீர் கொள்கலன்கள் மற்றும் உங்கள் ஓவியத்தின் நல்ல நகல்.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วันนี้คุณต้องมีรูปถ่ายอ้างอิง แปรง จานสี ภาชนะใส่น้ำสองใบ และสำเนาภาพวาดของคุณ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referans fotoğraflarınıza, fırçalarınıza, paletinize, iki kap suya ve resminizin iyi bir kopyasına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ваші фотографії-референси, пензлі, палітра, дві ємності з водою та гарна копія вашої картини.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اپنی حوالہ جاتی تصاویر، اپنے برش، اپنے پیلیٹ، پانی کے دو کنٹینرز اور اپنی پینٹنگ کی اچھی کاپی درکار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ảnh tham khảo, cọ vẽ, bảng màu, hai bình đựng nước và bản sao đẹp của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g25b147a0324_0_6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52" name="Google Shape;1152;g25b147a0324_0_6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g25b147a0324_0_9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57" name="Google Shape;1157;g25b147a0324_0_9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is the perfect day to collect your 8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është dita ideale për të mbledhur 8 fotot tuaja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የእርስዎን 8 ማጣቀሻ ፎቶዎች ለመሰብሰብ ትክክለኛው ቀን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هو اليوم المثالي لجمع صورك المرجعية الثمانية!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իդեալական օր է ձեր 8 հղման լուսանկարները հավաքելու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és el dia perfecte per recollir les teves 8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今天是收集您的 8 张参考照片的最佳日子！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is de perfecte dag om uw 8 referentiefoto's te verzamelen!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بهترین روز برای جمع‌آوری ۸ عکس مرجع شماست!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est le jour idéal pour rassembler vos 8 photos de référence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ist der perfekte Tag, um Ihre 8 Referenzfotos zu sammeln!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8 સંદર્ભ ફોટા એકત્રિત કરવા માટેનો યોગ્ય દિવસ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8 संदर्भ फोटो एकत्र करने का सही दिन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è il giorno perfetto per raccogliere le tue 8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 8 枚の参考写真を集めるのに最適な日です。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참고 사진 8장을 모으기에 완벽한 날입니다!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roja bêkêmasî ye ji bo berhevkirina 8 wêneyên referansê!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ialah hari yang sesuai untuk mengumpul 8 foto rujukan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8 റഫറൻസ് ഫോട്ടോകൾ ശേഖരിക്കാൻ ഇന്ന് ഏറ്റവും അനുയോജ്യമായ ദിവസമാണ്!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तपाईंको ८ वटा सन्दर्भ तस्बिरहरू सङ्कलन गर्ने उत्तम दिन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ورځ ستاسو د 8 حوالې عکسونو راټولولو لپاره مناسبه ورځ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é o dia perfeito para reunir suas 8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ਆਪਣੀਆਂ 8 ਸੰਦਰਭ ਫੋਟੋਆਂ ਇਕੱਠੀਆਂ ਕਰਨ ਲਈ ਸਹੀ ਦਿਨ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самый подходящий день, чтобы собрать 8 референсных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је савршен дан да сакупите својих 8 референтних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waa maalinta ugu habboon in la ururiyo 8 sawir oo tixraac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es el día perfecto para recopilar tus 8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ieu dinten sampurna pikeun ngumpulkeun Anjeun 8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ndiyo siku nzuri ya kukusanya picha zako 8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är den perfekta dagen att samla dina 8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ang perpektong araw para kolektahin ang iyong 8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8 குறிப்பு புகைப்படங்களை சேகரிக்க இன்று சரியான நாள்!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วันนี้คือวันที่สมบูรณ์แบบสำหรับการรวบรวมภาพอ้างอิง 8 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8 referans fotoğrafınızı toplamak için mükemmel bir gün!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ідеальний день, щоб зібрати ваші 8 фотографій-референсів!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کی 8 حوالہ جاتی تصاویر جمع کرنے کا بہترین دن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là ngày hoàn hảo để thu thập 8 bức ảnh tham khảo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g25b147a0324_0_7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63" name="Google Shape;1163;g25b147a0324_0_7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first page will be printed in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Faqja e parë do të shtypet me ngjyra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የመጀመሪያው ገጽ በቀለም ይታተማል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سيتم طباعة الصفحة الأولى بالألوان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Առաջին էջը կտպագրվի գունավոր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primera pàgina s'imprimirà en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第一页将以彩色打印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eerste pagina wordt in kleur afgedrukt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صفحه اول رنگی چاپ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première page sera imprimée en couleur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erste Seite wird in Farbe gedruckt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પહેલું પાનું રંગીન છાપવામાં આવશે.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पृष्ठ रंगीन मुद्रित किया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prima pagina sarà stampata a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最初のページはカラーで印刷されます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첫 번째 페이지는 컬러로 인쇄됩니다.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Rûpela yekem dê bi rengîn were çapkirin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Halaman pertama akan dicetak dalam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ആദ്യ പേജ് നിറത്തിൽ അച്ചടിക്കും.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पृष्ठ रङमा छापिनेछ।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لومړۍ پاڼه به په رنګ کې چاپ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 primeira página será impressa em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ਪਹਿਲਾ ਪੰਨਾ ਰੰਗੀਨ ਵਿੱਚ ਛਾਪਿਆ ਜਾਵੇਗਾ।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Первая страница будет напечатана в цвете.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Прва страница ће бити одштампана у боји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Bogga kowaad waxa lagu daabici doonaa midab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primera página se imprimirá en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Kaca kahiji bakal dicitak dina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Ukurasa wa kwanza utachapishwa kwa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Den första sidan kommer att skrivas ut i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unang pahina ay ipi-print sa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முதல் பக்கம் வண்ணத்தில் அச்சிடப்படும்.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หน้าแรกจะพิมพ์เป็นสี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İlk sayfa renkli basılacaktır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Перша сторінка буде надрукована в кольорі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پہلا صفحہ رنگ میں پرنٹ کیا جائے 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Trang đầu tiên sẽ được in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g25b147a0324_0_7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70" name="Google Shape;1170;g25b147a0324_0_7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All the other pages will be printed in black and white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Të gjitha faqet e tjera do të shtypen bardh e 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ሁሉም ሌሎች ገጾች በጥቁር እና በነጭ ይታተማሉ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سيتم طباعة جميع الصفحات الأخرى باللونين الأبيض والأسود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Մնացած բոլոր էջերը կտպագրվեն սև ու սպիտակ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Totes les altres pàgines s'imprimiran en blanc i negre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所有其他页面将以黑白打印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Alle overige pagina's worden in zwart-wit afgedrukt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تمام صفحات دیگر به صورت سیاه و سفید چاپ خواهند 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Toutes les autres pages seront imprimées en noir et blanc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Alle anderen Seiten werden in Schwarzweiß gedruckt.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બાકીના બધા પાના કાળા અને સફેદ રંગમાં છાપવામાં આવશે.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बाकी सभी पृष्ठ काले और सफेद रंग में मुद्रित किये जायेंगे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Tutte le altre pagine saranno stampate in bianco e nero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その他のページはすべて白黒で印刷されます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나머지 모든 페이지는 흑백으로 인쇄됩니다.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Hemû rûpelên din dê bi reş û spî werin çapkirin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Semua halaman lain akan dicetak dalam warna hitam dan putih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മറ്റെല്ലാ പേജുകളും കറുപ്പും വെളുപ്പും നിറങ്ങളിൽ പ്രിന്റ് ചെയ്യും.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अन्य सबै पृष्ठहरू कालो र सेतोमा छापिनेछन्।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نورې ټولې پاڼې به په تور او سپین کې چاپ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Todas as outras páginas serão impressas em preto e branco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ਬਾਕੀ ਸਾਰੇ ਪੰਨੇ ਕਾਲੇ ਅਤੇ ਚਿੱਟੇ ਰੰਗ ਵਿੱਚ ਛਾਪੇ ਜਾਣਗੇ।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Все остальные страницы будут напечатаны в черно-белом варианте.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Све остале странице ће бити одштампане црно-бело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Dhammaan bogagga kale waxaa lagu daabici doonaa madow iyo caddaan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Todas las demás páginas se imprimirán en blanco y negro.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Sadaya kaca séjén bakal dicitak hideung bodas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Kurasa zingine zote zitachapishwa kwa rangi nyeusi na nyeupe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Alla andra sidor kommer att skrivas ut i svartvitt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lahat ng iba pang mga pahina ay ipi-print sa itim at puti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மற்ற அனைத்து பக்கங்களும் கருப்பு வெள்ளையில் அச்சிடப்படும்.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หน้าอื่นๆ ทั้งหมดจะถูกพิมพ์เป็นขาวดำ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Diğer tüm sayfalar siyah beyaz olarak basılacaktır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Усі інші сторінки будуть надруковані чорно-білим кольором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باقی تمام صفحات سیاہ اور سفید میں پرنٹ کیے جائیں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Tất cả các trang khác sẽ được in đen trắng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5" name="Shape 1175"/>
        <p:cNvGrpSpPr/>
        <p:nvPr/>
      </p:nvGrpSpPr>
      <p:grpSpPr>
        <a:xfrm>
          <a:off x="0" y="0"/>
          <a:ext cx="0" cy="0"/>
          <a:chOff x="0" y="0"/>
          <a:chExt cx="0" cy="0"/>
        </a:xfrm>
      </p:grpSpPr>
      <p:sp>
        <p:nvSpPr>
          <p:cNvPr id="1176" name="Google Shape;1176;g298c4b5468f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77" name="Google Shape;1177;g298c4b5468f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a Chromebook to add images to your slide. Outside class time, you can email the photos from your phone to your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a Chromebook to add images to your slide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Përdorni një Chromebook për të shtuar imazhe në diapozitivin tuaj. Jashtë orarit të mësimit, mund t'i dërgoni fotot me email nga telefoni juaj në Chromebook-un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ምስሎችን ወደ ስላይድዎ ለማከል Chromebook ይጠቀሙ። ከክፍል ጊዜ ውጭ፣ ፎቶዎቹን ከስልክዎ ወደ Chromebook ኢሜይል መላክ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استخدم جهاز Chromebook لإضافة صور إلى شريحتك. خارج أوقات الحصص، يمكنك إرسال الصور من هاتفك إلى جهاز Chromebook عبر البريد الإلكتروني.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Օգտագործեք Chromebook՝ ձեր սլայդին պատկերներ ավելացնելու համար: Դասաժամերից դուրս կարող եք լուսանկարները ձեր հեռախոսից էլ. փոստով ուղարկել ձեր Chromebook-ին: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Fes servir un Chromebook per afegir imatges a la diapositiva. Fora de l'horari de classe, pots enviar per correu electrònic les fotos del telèfon al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 Chromebook 将图片添加到幻灯片中。课外时间，你可以将手机上的照片通过电子邮件发送到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Gebruik een Chromebook om afbeeldingen aan je dia toe te voegen. Buiten de lesuren kun je de foto's van je telefoon naar je Chromebook mailen.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برای اضافه کردن تصاویر به اسلاید خود از یک کروم‌بوک استفاده کنید. خارج از زمان کلاس، می‌توانید عکس‌ها را از تلفن خود به کروم‌بوک خود ایمیل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Utilisez un Chromebook pour ajouter des images à vos diapositives. En dehors des heures de cours, vous pouvez envoyer les photos de votre téléphone par e-mail vers votre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Verwenden Sie ein Chromebook, um Ihrer Folie Bilder hinzuzufügen. Außerhalb der Unterrichtszeit können Sie die Fotos von Ihrem Telefon per E-Mail an Ihr Chromebook senden.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સ્લાઇડમાં છબીઓ ઉમેરવા માટે Chromebook નો ઉપયોગ કરો. વર્ગ સમય પછી, તમે તમારા ફોનમાંથી ફોટા તમારા Chromebook પર ઇમેઇલ કરી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स्लाइड में चित्र जोड़ने के लिए Chromebook का इस्तेमाल करें। कक्षा के समय के अलावा, आप अपने फ़ोन से फ़ोटो को अपने Chromebook पर ईमेल कर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Utilizza un Chromebook per aggiungere immagini alla tua diapositiva. Fuori dall'orario scolastico, puoi inviare le foto via email dal tuo telefono al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Chromebookを使ってスライドに画像を追加しましょう。授業時間外には、スマートフォンからChromebookに写真をメールで送ることもできます。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Chromebook을 사용하여 슬라이드에 이미지를 추가하세요. 수업 시간 외에는 휴대폰에 있는 사진을 Chromebook으로 이메일로 보낼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bo zêdekirina wêneyan li slayta xwe Chromebookek bikar bînin. Li derveyî dema dersê, hûn dikarin wêneyan ji telefona xwe bi e-nameyê bişînin Chromebook-a xwe.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Gunakan Chromebook untuk menambahkan imej pada slaid anda. Di luar waktu kelas, anda boleh menghantar foto dari telefon anda ke Chromebook anda melalui e-mel.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സ്ലൈഡിലേക്ക് ചിത്രങ്ങൾ ചേർക്കാൻ ഒരു Chromebook ഉപയോഗിക്കുക. ക്ലാസ് സമയത്തിന് ശേഷം, നിങ്ങളുടെ ഫോണിൽ നിന്ന് ഫോട്ടോകൾ നിങ്ങളുടെ Chromebook-ലേക്ക് ഇമെയിൽ ചെയ്യാം.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स्लाइडमा तस्बिरहरू थप्न Chromebook प्रयोग गर्नुहोस्। कक्षा समय बाहिर, तपाईं आफ्नो फोनबाट आफ्नो Chromebook मा तस्बिरहरू इमेल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خپل سلایډ ته د عکسونو اضافه کولو لپاره د کروم بوک څخه کار واخلئ. د ټولګي وخت څخه بهر، تاسو کولی شئ عکسونه له خپل تلیفون څخه خپل کروم بوک ته بریښنالیک واستوئ.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um Chromebook para adicionar imagens ao seu slide. Fora do horário de aula, você pode enviar as fotos do seu celular para o Chromebook por e-mail.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ਸਲਾਈਡ ਵਿੱਚ ਤਸਵੀਰਾਂ ਜੋੜਨ ਲਈ ਇੱਕ Chromebook ਦੀ ਵਰਤੋਂ ਕਰੋ। ਕਲਾਸ ਦੇ ਸਮੇਂ ਤੋਂ ਬਾਹਰ, ਤੁਸੀਂ ਆਪਣੇ ਫ਼ੋਨ ਤੋਂ ਆਪਣੀਆਂ Chromebook 'ਤੇ ਫੋਟੋਆਂ ਈਮੇਲ ਕਰ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Используйте Chromebook для добавления изображений на слайд. Вне занятий вы можете отправить фотографии с телефона на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Користите Chromebook да бисте додали слике на слајд. Ван наставе, можете послати фотографије са телефона на Chromebook имејлом.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 buugga Chromebook si aad sawirada ugu darto boggaaga Wakhtiga ka baxsan wakhtiga fasalka, waxaad iimayl kaga soo diri kartaa sawirada taleefankaaga buugga Chromebook gaaga.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 una Chromebook para agregar imágenes a tu diapositiva. Fuera del horario de clase, puedes enviar las fotos por correo electrónico desde tu teléfono a tu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Paké Chromebook pikeun nambahkeun gambar ka slide Anjeun. Di luar waktu kelas, anjeun tiasa surélék poto tina telepon anjeun ka Chromebook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Tumia Chromebook kuongeza picha kwenye slaidi yako. Nje ya muda wa darasa, unaweza kutuma picha kutoka kwa simu yako hadi kwenye Chromebook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Använd en Chromebook för att lägga till bilder i din bild. Utanför lektionstid kan du skicka fotona från din telefon till din Chromebook via e-post.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Gumamit ng Chromebook upang magdagdag ng mga larawan sa iyong slide. Sa labas ng oras ng klase, maaari mong i-email ang mga larawan mula sa iyong telepono sa iyong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ஸ்லைடில் படங்களைச் சேர்க்க Chromebook ஐப் பயன்படுத்தவும். வகுப்பு நேரத்திற்கு வெளியே, உங்கள் தொலைபேசியிலிருந்து புகைப்படங்களை உங்கள் Chromebook க்கு மின்னஞ்சல் செய்யலாம்.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ใช้ Chromebook เพื่อเพิ่มรูปภาพลงในสไลด์ของคุณ นอกเวลาเรียน คุณสามารถส่งรูปภาพจากโทรศัพท์ไปยัง Chromebook ทางอีเมลได้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Slaydınıza resim eklemek için bir Chromebook kullanın. Ders saatleri dışında, fotoğrafları telefonunuzdan Chromebook'unuza e-postayla gönderebilirsiniz.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Використовуйте Chromebook, щоб додавати зображення до слайда. Поза часом занять ви можете надсилати фотографії з телефону на Chromebook електронною поштою.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اپنی سلائیڈ میں تصاویر شامل کرنے کے لیے ایک Chromebook استعمال کریں۔ کلاس کے وقت سے باہر، آپ اپنے فون سے اپنے Chromebook پر تصاویر ای میل کر سکتے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Sử dụng Chromebook để thêm hình ảnh vào slide. Ngoài giờ học, bạn có thể gửi ảnh từ điện thoại đến Chromebook qua email.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g2974b462dd2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83" name="Google Shape;1183;g2974b462dd2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There are links to image editing tools through your QR code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 lidhje për mjetet e redaktimit të imazheve përmes kodit tuaj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በQR ኮድህ በኩል ወደ ምስል አርትዖት መሳሪያዎች የሚወስዱ አገናኞች አሉ።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هناك روابط لأدوات تحرير الصور من خلال رمز الاستجابة السريعة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Կան հղումներ դեպի պատկերի խմբագրման գործիքներ ձեր QR կոդի միջոցով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Hi ha enllaços a eines d'edició d'imatges a través del vostre codi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通过二维码可以链接到图像编辑工具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Er zijn links naar hulpmiddelen voor beeldbewerking via uw QR-code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پیوندهایی به ابزارهای ویرایش تصویر از طریق کد QR شما وجود دارد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y a des liens vers des outils d'édition d'images via votre code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Über Ihren QR-Code finden Sie Links zu Bildbearbeitungstools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QR કોડ દ્વારા છબી સંપાદન સાધનોની લિંક્સ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आपके QR कोड के माध्यम से छवि संपादन टूल के लिंक उपलब्ध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 sono link a strumenti di modifica delle immagini tramite il tuo codice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QRコードから画像編集ツールへのリンクがあります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QR 코드를 통해 이미지 편집 도구에 대한 링크가 제공됩니다.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 rêya koda QR-ya we ve girêdanên amûrên sererastkirina wêneyan hene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Terdapat pautan ke alat penyuntingan imej melalui kod QR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QR കോഡ് വഴി ഇമേജ് എഡിറ്റിംഗ് ടൂളുകളിലേക്കുള്ള ലിങ്കുകൾ ഉണ്ട്.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QR कोड मार्फत छवि सम्पादन उपकरणहरूको लिङ्कहरू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ستاسو د QR کوډ له لارې د انځور ایډیټ کولو وسیلو ته لینکونه شتون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Existem links para ferramentas de edição de imagens por meio do seu código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ਤੁਹਾਡੇ QR ਕੋਡ ਰਾਹੀਂ ਚਿੱਤਰ ਸੰਪਾਦਨ ਟੂਲਸ ਦੇ ਲਿੰਕ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Ссылки на инструменты редактирования изображений через QR-код.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Постоје линкови до алата за уређивање слика преко вашег QR кода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Waxaa jira xiriiriya aaladaha tafatirka sawirka iyadoo loo marayo summadaada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 enlaces a herramientas de edición de imágenes a través de su código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Aya tumbu ka alat ngedit gambar ngaliwatan kode QR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Kuna viungo vya zana za kuhariri picha kupitia msimbo wako wa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Det finns länkar till bildredigeringsverktyg via din QR-kod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May mga link sa mga tool sa pag-edit ng imahe sa pamamagitan ng iyong QR code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QR குறியீடு மூலம் படத் திருத்தும் கருவிகளுக்கான இணைப்புகள் உள்ளன.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มีลิงก์ไปยังเครื่องมือแก้ไขรูปภาพผ่านรหัส QR 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QR kodunuz aracılığıyla görüntü düzenleme araçlarına bağlantılar mevcuttur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Через ваш QR-код є посилання на інструменти для редагування зображень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آپ کے QR کوڈ کے ذریعے امیج ایڈیٹنگ ٹولز کے لنکس موجود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Có các liên kết đến các công cụ chỉnh sửa hình ảnh thông qua mã QR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g25b147a0324_0_5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90" name="Google Shape;1190;g25b147a0324_0_5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3" name="Shape 1193"/>
        <p:cNvGrpSpPr/>
        <p:nvPr/>
      </p:nvGrpSpPr>
      <p:grpSpPr>
        <a:xfrm>
          <a:off x="0" y="0"/>
          <a:ext cx="0" cy="0"/>
          <a:chOff x="0" y="0"/>
          <a:chExt cx="0" cy="0"/>
        </a:xfrm>
      </p:grpSpPr>
      <p:sp>
        <p:nvSpPr>
          <p:cNvPr id="1194" name="Google Shape;1194;g25b147a0324_0_5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95" name="Google Shape;1195;g25b147a0324_0_5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8" name="Shape 1198"/>
        <p:cNvGrpSpPr/>
        <p:nvPr/>
      </p:nvGrpSpPr>
      <p:grpSpPr>
        <a:xfrm>
          <a:off x="0" y="0"/>
          <a:ext cx="0" cy="0"/>
          <a:chOff x="0" y="0"/>
          <a:chExt cx="0" cy="0"/>
        </a:xfrm>
      </p:grpSpPr>
      <p:sp>
        <p:nvSpPr>
          <p:cNvPr id="1199" name="Google Shape;1199;g25b147a0324_0_4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00" name="Google Shape;1200;g25b147a0324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Which skill builders are most important?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Cilët ndërtues aftësish janë më të rëndësishëm?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የትኞቹ የክህሎት ገንቢዎች በጣም አስፈላጊ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 هي مهارات البناء الأكثر أهمية؟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Ո՞ր հմտությունների կառուցողներն են ամենակարևորը։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Quins són els més importants per desenvolupar 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哪些技能培养最重要？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Welke vaardigheidsbouwers zijn het belangrijkst?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کدام مهارت‌های سازنده از همه مهم‌تر هستند؟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Quelles compétences sont les plus importantes à développer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Welche Fähigkeiten sind am wichtigsten?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કયા કૌશલ્ય નિર્માતાઓ સૌથી મહત્વપૂર્ણ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कौन से कौशल निर्माता सबसे महत्वपूर्ण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 sono gli skill builder più importanti?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最も重要なスキルビルダーは何ですか?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어떤 기술 강화 요소가 가장 중요한가요?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Kîjan avakerên jêhatîbûnê herî girîng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Pembina kemahiran manakah yang paling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ഏത് നൈപുണ്യ നിർമ്മാതാക്കളാണ് ഏറ്റവും പ്രധാനം?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कुन सीप निर्माणकर्ताहरू सबैभन्दा महत्त्वपूर्ण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کوم مهارت جوړونکي خورا مهم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Quais construtores de habilidades são mais importantes?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ਕਿਹੜੇ ਹੁਨਰ ਨਿਰਮਾਤਾ ਸਭ ਤੋਂ ਮਹੱਤਵਪੂਰਨ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Какие навыки наиболее важны?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Који су градитељи вештина најважнији?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Waa kuwee xirfad-dhisayaasha ugu muhiimsan?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¿Qué habilidades constructoras son las más importantes?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Pangwangun kaahlian mana anu paling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 wajenzi gani wa ujuzi ni muhimu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Vilka färdighetsbyggare är viktigast?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Aling mga tagabuo ng kasanayan ang pinakamahalaga?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எந்த திறன் உருவாக்குநர்கள் மிக முக்கியமானவர்கள்?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ทักษะการสร้างสิ่งใดสำคัญที่สุด?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Hangi beceri geliştiriciler en önemlidir?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Які навички розвитку є найважливішими?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کون سے ہنر بنانے والے سب سے اہم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Kỹ năng xây dựng nào là quan trọng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g25b147a0324_0_4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16" name="Google Shape;1216;g25b147a0324_0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Remember to paint two skill builders at the same time!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Mos harroni të pikturoni dy ndërtues aftësish në të njëjtën kohë!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በአንድ ጊዜ ሁለት ችሎታ ገንቢዎችን መቀባት ያስታውሱ!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تذكر أن ترسم اثنين من بناة المهارات في نفس الوقت!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Հիշե՛ք միաժամանակ նկարել երկու հմտությունների կառուցող։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Recorda pintar dos constructors d'habilitats alhora!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记住要同时绘制两个技能构建器！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Vergeet niet om twee skill builders tegelijk te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یادتان باشد که همزمان دو مهارت سازنده را نقاشی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N'oubliez pas de peindre deux générateurs de compétences en même temps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Denken Sie daran, zwei Skill Builder gleichzeitig zu bemalen!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એક જ સમયે બે કૌશલ્ય નિર્માતાઓને રંગવાનું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 ही समय में दो कौशल बिल्डरों को चित्रित करना याद रखें!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Ricordatevi di dipingere due costruttori di abilità contemporaneamente!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スキルビルダーを 2 つ同時にペイントすることを忘れないでください。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동시에 두 가지 스킬 빌더를 그리는 것을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bîr mekin ku di heman demê de du avakerên jêhatîbûnê boyax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Ingat untuk melukis dua pembina kemahiran pada masa yang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ഒരേ സമയം രണ്ട് സ്കിൽ ബിൽഡർമാരെ വരയ്ക്കാൻ ഓർമ്മിക്കുക!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 समयमा दुई सीप निर्माणकर्ताहरूलाई रंगाउन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په یاد ولرئ چې په ورته وخت کې دوه مهارت جوړونکي رنګ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Lembre-se de pintar dois construtores de habilidades ao mesmo tempo!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ਇੱਕੋ ਸਮੇਂ ਦੋ ਹੁਨਰ ਨਿਰਮਾਤਾਵਾਂ ਨੂੰ ਪੇਂਟ ਕਰਨਾ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Не забудьте покрасить два навыка одновременно!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Не заборавите да истовремено сликате два градитеља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Xusuusnow inaad rinjiyayso laba xirfad-dhisayaal isku mar!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¡Recuerda pintar dos constructores de habilidades al mismo tiempo!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Inget pikeun cet dua tukang skill dina waktos anu sareng!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Kumbuka kuchora wajenzi wawili wa ujuzi kwa wakati mmoja!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 ihåg att måla två färdighetsbyggare samtidigt!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Tandaan na magpinta ng dalawang tagabuo ng kasanayan sa parehong oras!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ஒரே நேரத்தில் இரண்டு திறன் உருவாக்குநர்களை வரைய நினைவில்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อย่าลืมวาดผู้ฝึกทักษะสองคนในเวลาเดียวกัน!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Aynı anda iki beceri geliştiriciyi boyamayı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Пам'ятайте, що потрібно малювати двох будівельників навичок одночасно!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ایک ہی وقت میں دو ہنر سازوں کو پینٹ کرنا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Hãy nhớ vẽ hai người xây dựng kỹ năng cùng một lúc!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1c6e8a691b_0_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21c6e8a691b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Art History booklet, your reference photos, your good copy, your brushes, your palette, and two containers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nevojitet broshura juaj e Historisë së Artit, fotot tuaja referuese, kopja juaj e mirë, furçat tuaja, paleta juaj dhe dy enë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የእርስዎን የጥበብ ታሪክ ቡክሌት፣ የማጣቀሻ ፎቶዎችዎ፣ ጥሩ ቅጂዎ፣ ብሩሽዎችዎ፣ ቤተ-ስዕልዎ እና ሁለት የውሃ ማጠራቀሚያዎች ያስፈልጉዎታል።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تحتاج إلى كتيب تاريخ الفن الخاص بك، وصورك المرجعية، ونسختك الجيدة، وفرشاتك، ولوحة الألوان الخاصة بك، وحاويتين من 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է ձեր արվեստի պատմության գրքույկը, ձեր տեղեկատու լուսանկարները, ձեր լավ օրինակը, ձեր վրձինները, ձեր պալիտրան և երկու տարա ջուր։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el vostre llibret d'Història de l'Art, les vostres fotos de referència, el vostre bon exemplar, els vostres pinzells, la vostra paleta i dos recipients d'aigua.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今天你需要你的艺术史小册子、你的参考照片、你的好副本、你的画笔、你的调色板和两罐水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kunstgeschiedenisboekje, je referentiefoto's, je goede exemplaar, je penselen, je palet en twee bakken water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کتابچه تاریخ هنر، عکس‌های مرجع، نسخه خوب، قلم‌موها، پالت و دو ظرف آب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avez besoin de votre livret d'histoire de l'art, de vos photos de référence, de votre bonne copie, de vos pinceaux, de votre palette et de deux récipients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brauchen Sie Ihr Kunstgeschichtsheft, Ihre Referenzfotos, Ihr gutes Exemplar, Ihre Pinsel, Ihre Palette und zwei Behälter mit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કલા ઇતિહાસ પુસ્તિકા, તમારા સંદર્ભ ફોટા, તમારી સારી નકલ, તમારા બ્રશ, તમારી પેલેટ અને પાણીના બે કન્ટેનરની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कला इतिहास पुस्तिका, अपने संदर्भ फ़ोटो, अपनी अच्छी कॉपी, अपने ब्रश, अपने पैलेट और पानी के दो कंटेनरों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hai bisogno del tuo opuscolo di storia dell'arte, delle tue foto di riferimento, della tua buona copia, dei tuoi pennelli, della tua tavolozza e di due contenitori d'acqua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今日は、美術史の小冊子、参考写真、良質なコピー、筆、パレット、そして水の入った容器2つが必要です。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미술사 책자, 참고 사진, 좋은 사본, 붓, 팔레트, 물통 두 개가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pêdivîya te bi pirtûka Dîroka Hunerê, wêneyên referansê, nusxeya te ya baş, firçeyên te, paleta te û du konteynerên avê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buku kecil Sejarah Seni anda, foto rujukan anda, salinan bagus anda, berus anda, palet anda dan dua bekas air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കലാ ചരിത്ര ലഘുലേഖ, റഫറൻസ് ഫോട്ടോകൾ, നിങ്ങളുടെ നല്ല പകർപ്പ്, നിങ്ങളുടെ ബ്രഷുകൾ, നിങ്ങളുടെ പാലറ്റ്, രണ്ട് പാത്രം വെള്ളം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कला इतिहास पुस्तिका, तपाईंको सन्दर्भ तस्बिरहरू, तपाईंको राम्रो प्रतिलिपि, तपाईंको ब्रश, तपाईंको प्यालेट, र दुई कन्टेनर पानी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ته د هنر د تاریخ کتابچه، ستاسو د حوالې عکسونه، ستاسو ښه کاپي، ستاسو برشونه، ستاسو پالټ، او د اوبو دوه کانټینرونو ته اړتیا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do seu livreto de História da Arte, suas fotos de referência, seu bom exemplar, seus pincéis, sua paleta e dois recipientes de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 ਕਲਾ ਇਤਿਹਾਸ ਕਿਤਾਬਚਾ, ਆਪਣੀਆਂ ਹਵਾਲਾ ਫੋਟੋਆਂ, ਤੁਹਾਡੀ ਚੰਗੀ ਕਾਪੀ, ਤੁਹਾਡੇ ਬੁਰਸ਼, ਤੁਹਾਡੀ ਪੈਲੇਟ, ਅਤੇ ਪਾਣੀ ਦੇ ਦੋ ਡੱਬੇ ਚਾਹੀਦੇ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понадобится ваш буклет по истории искусств, ваши справочные фотографии, ваш хороший экземпляр, ваши кисти, ваша палитра и две емкости с водой.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вам је потребна ваша књижица из историје уметности, ваше фотографије, ваш добар примерак, ваше четкице, ваша палета и две посуде са водом.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buug-yarahaaga taariikhda farshaxanka, sawiradaada tixraaca, nuqulkaaga wanaagsan, burushkaaga, palette kaaga, iyo laba weel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 cuadernillo de Historia del Arte, tus fotos de referencia, tu buen ejemplar, tus pinceles, tu paleta y dos recipientes con agua.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Ayeuna anjeun peryogi buklet Sejarah Seni anjeun, poto rujukan anjeun, salinan anu saé anjeun, sikat anjeun, palette anjeun, sareng dua wadah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kijitabu chako cha Historia ya Sanaa, picha zako za marejeleo, nakala yako nzuri, brashi yako, palette yako, na vyombo viwili vya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ditt konsthistoriska häfte, dina referensfoton, ditt bra exemplar, dina penslar, din palett och två behållare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Art History booklet, iyong mga reference na larawan, iyong magandang kopya, iyong mga brush, iyong palette, at dalawang lalagyan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கலை வரலாற்று சிறு புத்தகம், உங்கள் குறிப்பு புகைப்படங்கள், உங்கள் நல்ல பிரதி, உங்கள் தூரிகைகள், உங்கள் தட்டு மற்றும் இரண்டு தண்ணீர் கொள்கலன்கள்.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วันนี้คุณต้องมีหนังสือประวัติศาสตร์ศิลปะ รูปถ่ายอ้างอิง สำเนาที่ดี พู่กัน จานสี และภาชนะใส่น้ำสองใบ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Sanat Tarihi kitapçığınıza, referans fotoğraflarınıza, iyi kopyanıza, fırçalarınıza, paletinize ve iki kap suya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знадобиться ваш буклет з історії мистецтва, ваші фотографії, ваш хороший екземпляр, ваші пензлі, ваша палітра та дві ємності з водою.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اپنا آرٹ ہسٹری کتابچہ، آپ کی حوالہ جاتی تصاویر، آپ کی اچھی کاپی، آپ کے برش، آپ کے پیلیٹ اور پانی کے دو کنٹینرز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tập sách Lịch sử Nghệ thuật, ảnh tham khảo, bản sao tốt, cọ vẽ, bảng màu và hai bình đựng nước.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25b147a0324_0_8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27" name="Google Shape;1227;g25b147a0324_0_8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Start your idea development in your painting booklet today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Filloni zhvillimin e idesë suaj në broshurën tuaj të pikturës sot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የሃሳብዎን እድገት ዛሬ በስዕል መጽሃፍዎ ውስጥ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ابدأ بتطوير فكرتك في كتيب الرسم الخاص بك اليوم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Սկսեք ձեր գաղափարի զարգացումը ձեր նկարչական գրքույկում այսօր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Comença avui mateix el desenvolupament de les teves idees al teu quadern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今天就开始在您的绘画小册子中开发您的想法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Begin vandaag nog met de ontwikkeling van uw ideeën in uw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همین امروز ایده پردازی در دفترچه نقاشی خود را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Commencez dès aujourd'hui le développement de vos idées dans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Beginnen Sie noch heute mit der Ideenentwicklung in Ihrem Malheft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જ તમારી પેઇન્ટિંગ પુસ્તિકામાં તમારા વિચાર વિકાસ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पेंटिंग पुस्तिका में अपने विचार का विकास आज ही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Inizia oggi stesso a sviluppare le tue idee nel tuo opuscolo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今日から絵画ブックレットでアイデア開発を始めましょう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오늘부터 그림책에서 아이디어 개발을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dest bi pêşxistina ramanên xwe di pirtûka xwe ya wênesaziyê de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Mulakan pembangunan idea anda dalam buku kecil lukisan anda hari ini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തന്നെ നിങ്ങളുടെ പെയിന്റിംഗ് ബുക്ക്‌ലെറ്റിൽ ആശയ വികസനം ആരംഭിക്കൂ.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आफ्नो चित्रकला पुस्तिकामा आफ्नो विचार विकास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ورځ په خپل د انځورګرۍ په کتابچه کې د خپلې مفکورې پراختیا پیل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Comece hoje mesmo a desenvolver suas ideias em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ਹੀ ਆਪਣੀ ਪੇਂਟਿੰਗ ਕਿਤਾਬਚੇ ਵਿੱਚ ਆਪਣੇ ਵਿਚਾਰ ਵਿਕਾਸ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Начните развивать свою идею в буклете для рисования уже сегодня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Почните са развојем идеје у својој сликарској књижици већ данас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 bilow horumarinta fikraddaada buug-yarahaaga rinjiyeynta maanta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Comienza hoy mismo a desarrollar tu idea en tu cuaderno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Mimitian ngembangkeun ide anjeun dina brosur leutik lukisan anjeun ayeuna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Anza ukuzaji wa wazo lako katika kijitabu chako cha uchoraji 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Börja din idéutveckling i ditt målerihäfte idag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Simulan ang pagbuo ng iyong ideya sa iyong buklet ng pagpipinta ngayon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 ஓவியக் கையேட்டில் உங்கள் யோசனை வளர்ச்சியைத்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เริ่มต้นพัฒนาความคิดของคุณลงในสมุดภาพวาดของคุณวันนี้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resim kitapçığınızın fikir geliştirmesine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Почніть розробку своєї ідеї у своєму буклеті з малюванням вже сьогодні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ہی اپنے پینٹنگ بکلیٹ میں اپنے آئیڈیا ڈویلپمنٹ کا آغاز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Bắt đầu phát triển ý tưởng của bạn trong tập sách vẽ tranh ngay hôm nay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8" name="Shape 1238"/>
        <p:cNvGrpSpPr/>
        <p:nvPr/>
      </p:nvGrpSpPr>
      <p:grpSpPr>
        <a:xfrm>
          <a:off x="0" y="0"/>
          <a:ext cx="0" cy="0"/>
          <a:chOff x="0" y="0"/>
          <a:chExt cx="0" cy="0"/>
        </a:xfrm>
      </p:grpSpPr>
      <p:sp>
        <p:nvSpPr>
          <p:cNvPr id="1239" name="Google Shape;1239;g25b147a0324_0_8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40" name="Google Shape;1240;g25b147a0324_0_8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Five steps in the creative process: Preparation. Building skills, generating ideas, exploring ideas, gathering images, finding inspiration. Incubation. This is when the ideas ‘cook’. Intentionally trying combination and alternatives helps. Illumination. The ‘AHA!’ moment! Start to develop a set of solutions/ Evaluation. Examine which solution should be developed further. Implementation. Create the best idea, looking for ways to improve as you 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Pesë hapa në procesin krijues: Përgatitja. Ndërtimi i aftësive, gjenerimi i ideve, eksplorimi i ideve, mbledhja e imazheve, gjetja e frymëzimit. Inkubimi. Këtu është koha kur idetë 'gatuhen'. Përpjekja e qëllimshme e kombinimeve dhe alternativave ndihmon. Ndriçimi. Momenti 'AHA!'! Filloni të zhvilloni një sërë zgjidhjesh/Vlerësimi. Shqyrtoni se cila zgjidhje duhet të zhvillohet më tej. Zbatimi. Krijoni idenë më të mirë, duke kërkuar mënyra për t'u përmirësuar gjatë procesit…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በፈጠራ ሂደት ውስጥ አምስት ደረጃዎች: ዝግጅት. ክህሎቶችን መገንባት, ሀሳቦችን ማፍለቅ, ሀሳቦችን ማሰስ, ምስሎችን መሰብሰብ, መነሳሳትን ማግኘት. ኢንኩቤሽን በዚህ ጊዜ ሃሳቦቹ 'ያበስላሉ'. ሆን ተብሎ ጥምረት እና አማራጮችን መሞከር ይረዳል. ማብራት. ‘AHA!’ ቅጽበት! የመፍትሄ/ግምገማ ስብስብ ማዘጋጀት ይጀምሩ። የትኛው መፍትሔ የበለጠ መዘጋጀት እንዳለበት መርምር። መተግበር። በሚሄዱበት ጊዜ ለማሻሻል መንገዶችን በመፈለግ ምርጡን ሃሳብ ይፍጠሩ…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خمس خطوات في العملية الإبداعية: التحضير. بناء المهارات، توليد الأفكار، استكشافها، جمع الصور، إيجاد الإلهام. الحضانة. هذه هي المرحلة التي تنضج فيها الأفكار. يُساعدك المحاولة المتعمدة للجمع بين البدائل. الإلهام. لحظة الإلهام! ابدأ بتطوير مجموعة من الحلول/التقييم. حدد أي الحلول تحتاج إلى مزيد من التطوير. التنفيذ. ابتكر أفضل فكرة، وابحث عن طرق للتحسين مع مرور الوقت...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Ստեղծագործական գործընթացի հինգ քայլ՝ նախապատրաստում։ Հմտությունների զարգացում, գաղափարների ստեղծում, գաղափարների ուսումնասիրություն, պատկերների հավաքագրում, ոգեշնչման որոնում։ Ինկուբացիա։ Սա այն ժամանակն է, երբ գաղափարները «եփվում» են։ Համադրությունների և այլընտրանքների միտումնավոր փորձարկումը օգնում է։ Լուսաբանում։ «AHA!» պահը։ Սկսեք մշակել լուծումների մի շարք/Գնահատում։ Ուսումնասիրեք, թե որ լուծումը պետք է հետագայում մշակվի։ Իրականացում։ Ստեղծեք լավագույն գաղափարը՝ փնտրելով բարելավման ուղիներ ձեր ընթացքում…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Cinc passos en el procés creatiu: Preparació. Desenvolupar habilitats, generar idees, explorar idees, recopilar imatges, trobar inspiració. Incubació. És quan les idees es "couen". Provar intencionadament combinacions i alternatives ajuda. Il·luminació. El moment "AHA!"! Comença a desenvolupar un conjunt de solucions/avaluació. Examina quina solució s'ha de desenvolupar més. Implementació. Crea la millor idea, buscant maneres de millorar a mesura que avances...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创意流程的五个步骤：准备。培养技能，构思创意，探索创意，收集图像，寻找灵感。孵化。这是创意“酝酿”的时刻。有意尝试各种组合和替代方案会有所帮助。顿悟。“啊哈！”时刻！开始制定一套解决方案/进行评估。检查哪些解决方案需要进一步完善。实施。创造最佳创意，并在过程中寻找改进的方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Vijf stappen in het creatieve proces: Voorbereiding. Vaardigheden ontwikkelen, ideeën genereren, ideeën verkennen, beelden verzamelen, inspiratie opdoen. Incubatie. Dit is het moment waarop de ideeën 'koken'. Het bewust uitproberen van combinaties en alternatieven helpt. Verlichting. Het 'AHA!'-moment! Begin met het ontwikkelen van een reeks oplossingen/ Evaluatie. Onderzoek welke oplossing verder ontwikkeld moet worden. Implementatie. Creëer het beste idee en zoek gaandeweg naar manieren om te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پنج مرحله در فرآیند خلاقیت: آمادگی. ایجاد مهارت‌ها، تولید ایده‌ها، کاوش ایده‌ها، جمع‌آوری تصاویر، یافتن الهام. دوره نهفتگی. این زمانی است که ایده‌ها «پخته» می‌شوند. امتحان کردن عمدی ترکیب‌ها و جایگزین‌ها کمک می‌کند. روشن‌سازی. لحظه «آها!»! شروع به توسعه مجموعه‌ای از راه‌حل‌ها/ارزیابی کنید. بررسی کنید که کدام راه‌حل باید بیشتر توسعه یابد. اجرا. بهترین ایده را ایجاد کنید، به دنبال راه‌هایی برای بهبود در حین کار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Cinq étapes du processus créatif : Préparation. Développement des compétences, génération d'idées, exploration d'idées, collecte d'images, recherche d'inspiration. Incubation. C'est à ce moment que les idées mûrissent. Essayer intentionnellement des combinaisons et des alternatives est efficace. Illumination. Le moment « AHA ! » ! Commencer à élaborer un ensemble de solutions/Évaluation. Identifier les solutions à développer davantage. Mise en œuvre. Créer la meilleure idée et chercher des pistes d'amélioration au fur et à mesure…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Fünf Schritte im kreativen Prozess: Vorbereitung. Fähigkeiten entwickeln, Ideen generieren, Ideen erforschen, Bilder sammeln, Inspiration finden. Inkubation. Dies ist die Phase, in der die Ideen „reifen“. Das bewusste Ausprobieren von Kombinationen und Alternativen hilft. Erleuchtung. Der „AHA!“-Moment! Beginnen Sie mit der Entwicklung einer Reihe von Lösungen/Evaluierung. Prüfen Sie, welche Lösung weiterentwickelt werden sollte. Umsetzung. Entwickeln Sie die beste Idee und suchen Sie dabei nach Verbesserungsmöglichkeiten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સર્જનાત્મક પ્રક્રિયામાં પાંચ પગલાં: તૈયારી. કૌશલ્ય નિર્માણ, વિચારો ઉત્પન્ન કરવા, વિચારોનું અન્વેષણ કરવા, છબીઓ એકત્રિત કરવા, પ્રેરણા શોધવા. ઇન્ક્યુબેશન. આ તે સમય છે જ્યારે વિચારો 'રસોઈ' કરે છે. ઇરાદાપૂર્વક સંયોજન અને વિકલ્પોનો પ્રયાસ કરવાથી મદદ મળે છે. પ્રકાશ. 'આહા!' ક્ષણ! ઉકેલોનો સમૂહ વિકસાવવાનું શરૂ કરો/મૂલ્યાંકન કરો. કયા ઉકેલને વધુ વિકસાવવા જોઈએ તેની તપાસ કરો. અમલીકરણ. શ્રેષ્ઠ વિચાર બનાવો, જેમ જેમ તમે આગળ વધો તેમ તેમ સુધારવાના રસ્તાઓ શોધો...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रचनात्मक प्रक्रिया के पाँच चरण: तैयारी। कौशल निर्माण, विचार उत्पन्न करना, विचारों की खोज, चित्र एकत्र करना, प्रेरणा ढूँढ़ना। ऊष्मायन। यही वह समय है जब विचार 'पकते' हैं। जानबूझकर संयोजन और विकल्पों को आज़माना मददगार होता है। प्रकाश। 'आहा!' क्षण! समाधानों का एक समूह विकसित करना/मूल्यांकन शुरू करें। जाँच करें कि किस समाधान को आगे विकसित किया जाना चाहिए। कार्यान्वयन। सबसे अच्छा विचार बनाएँ, और आगे बढ़ते हुए सुधार के तरीके खोजें...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Cinque fasi del processo creativo: Preparazione. Sviluppo di competenze, generazione di idee, esplorazione di idee, raccolta di immagini, ricerca di ispirazione. Incubazione. È qui che le idee "cuociono". Provare intenzionalmente combinazioni e alternative aiuta. Illuminazione. Il momento "AHA!"! Iniziare a sviluppare una serie di soluzioni/Valutazione. Esaminare quale soluzione dovrebbe essere ulteriormente sviluppata. Implementazione. Creare l'idea migliore, cercando modi per migliorare man mano che si procede...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創造プロセスの5つのステップ：準備。スキルの構築、アイデアの創出、アイデアの探求、イメージの収集、インスピレーションの探求。インキュベーション。アイデアが「熟成」する段階です。意図的に組み合わせや代替案を試すことが役立ちます。啓示。「AHA!」の瞬間！一連の解決策の開発に着手／評価。どの解決策をさらに発展させるべきかを検討します。実装。最良のアイデアを生み出し、その過程で改善点を探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창작 과정의 5단계: 준비. 기술 구축, 아이디어 창출, 아이디어 탐구, 이미지 수집, 영감 찾기. 인큐베이션. 아이디어가 '익어가는' 단계입니다. 의도적으로 여러 가지 조합과 대안을 시도해 보는 것이 도움이 됩니다. 깨달음. '아하!' 순간! 해결책/평가를 개발하기 시작합니다. 어떤 해결책을 더 발전시켜야 할지 검토합니다. 구현. 최고의 아이디어를 만들고, 진행하면서 개선 방안을 모색합니다.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Pênc gav di pêvajoya afirîneriyê de: Amadekarî. Avakirina jêhatîbûnan, çêkirina ramanan, lêkolîna ramanan, berhevkirina wêneyan, dîtina îlhamê. Înkubasyon. Ev dem e ku raman 'dipijin'. Bi zanebûn ceribandina kombînasyon û alternatîfan dibe alîkar. Ronahîkirin. Dema 'AHA!'! Dest bi pêşxistina komek çareseriyan bikin / Nirxandin. Lêkolîn bikin ka kîjan çareserî divê bêtir were pêşxistin. Bicîhanîn. Ramana herî baş biafirînin, li rêyên baştirkirinê bigerin dema ku hûn pêşve diçin…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Lima langkah dalam proses kreatif: Persediaan. Membina kemahiran, menjana idea, meneroka idea, mengumpul imej, mencari inspirasi. Pengeraman. Ini adalah apabila idea-idea 'memasak'. Dengan sengaja mencuba kombinasi dan alternatif membantu. Pencahayaan. Detik ‘AHA!’! Mula membangunkan satu set penyelesaian/ Penilaian. Periksa penyelesaian mana yang perlu dibangunkan lagi. Perlaksanaan. Cipta idea terbaik, cari cara untuk menambah baik semasa anda pergi…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സൃഷ്ടിപരമായ പ്രക്രിയയിലെ അഞ്ച് ഘട്ടങ്ങൾ: തയ്യാറെടുപ്പ്. കഴിവുകൾ വികസിപ്പിക്കൽ, ആശയങ്ങൾ സൃഷ്ടിക്കൽ, ആശയങ്ങൾ പര്യവേക്ഷണം ചെയ്യുക, ചിത്രങ്ങൾ ശേഖരിക്കുക, പ്രചോദനം കണ്ടെത്തുക. ഇൻകുബേഷൻ. ആശയങ്ങൾ 'പാചകം' ചെയ്യുന്നത് ഇങ്ങനെയാണ്. മനഃപൂർവ്വം സംയോജനവും ബദലുകളും പരീക്ഷിക്കുന്നത് സഹായിക്കുന്നു. പ്രകാശം. 'ആഹാ!' നിമിഷം! ഒരു ​​കൂട്ടം പരിഹാരങ്ങൾ/ വിലയിരുത്തൽ വികസിപ്പിക്കാൻ ആരംഭിക്കുക. ഏത് പരിഹാരമാണ് കൂടുതൽ വികസിപ്പിക്കേണ്ടതെന്ന് പരിശോധിക്കുക. നടപ്പിലാക്കൽ. മികച്ച ആശയം സൃഷ്ടിക്കുക, നിങ്ങൾ പോകുമ്പോൾ മെച്ചപ്പെടുത്താനുള്ള വഴികൾ തേടുക...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रचनात्मक प्रक्रियाका पाँच चरणहरू: तयारी। सीप निर्माण, विचारहरू उत्पन्न गर्ने, विचारहरू अन्वेषण गर्ने, छविहरू सङ्कलन गर्ने, प्रेरणा खोज्ने। इन्क्युबेशन। यो त्यतिबेला हुन्छ जब विचारहरू 'पकाउँछन्'। जानाजानी संयोजन र विकल्पहरूको प्रयासले मद्दत गर्छ। रोशनी। 'आहा!' क्षण! समाधानहरूको सेट / मूल्याङ्कन विकास गर्न सुरु गर्नुहोस्। कुन समाधानलाई थप विकास गर्नुपर्छ भनेर जाँच गर्नुहोस्। कार्यान्वयन। उत्तम विचार सिर्जना गर्नुहोस्, तपाईं जाँदै जाँदा सुधार गर्ने तरिकाहरू खोज्दै...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تخلیقي پروسې پنځه مرحلې: چمتووالی. د مهارتونو جوړول، د نظرونو تولید، د نظرونو سپړنه، د عکسونو راټولول، د الهام موندل. انکیوبیشن. دا هغه وخت دی کله چې نظرونه 'پخلي' کوي. په قصدي ډول د ترکیب او بدیلونو هڅه کول مرسته کوي. روښانه کول. 'AHA!' شیبه! د حل لارو / ارزونې سیټ رامینځته کول پیل کړئ. معاینه کړئ چې کوم حل باید نور هم رامینځته شي. پلي کول. غوره نظر رامینځته کړئ، د پرمختګ لپاره د لارو په لټه کې شئ لکه څنګه چې تاسو ځئ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Cinco etapas no processo criativo: Preparação. Desenvolver habilidades, gerar ideias, explorar ideias, reunir imagens, encontrar inspiração. Incubação. É quando as ideias "cozinham". Tentar combinações e alternativas intencionalmente ajuda. Iluminação. O momento "AHA!"! Comece a desenvolver um conjunto de soluções/Avaliação. Examine qual solução deve ser desenvolvida posteriormente. Implementação. Crie a melhor ideia, buscando maneiras de melhorar à medida que avança...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ਰਚਨਾਤਮਕ ਪ੍ਰਕਿਰਿਆ ਦੇ ਪੰਜ ਕਦਮ: ਤਿਆਰੀ। ਹੁਨਰਾਂ ਦਾ ਨਿਰਮਾਣ, ਵਿਚਾਰ ਪੈਦਾ ਕਰਨਾ, ਵਿਚਾਰਾਂ ਦੀ ਪੜਚੋਲ ਕਰਨਾ, ਤਸਵੀਰਾਂ ਇਕੱਠੀਆਂ ਕਰਨਾ, ਪ੍ਰੇਰਨਾ ਲੱਭਣਾ। ਪ੍ਰਫੁੱਲਤ ਕਰਨਾ। ਇਹ ਉਦੋਂ ਹੁੰਦਾ ਹੈ ਜਦੋਂ ਵਿਚਾਰ 'ਪਕਾਉਂਦੇ' ਹਨ। ਜਾਣਬੁੱਝ ਕੇ ਸੁਮੇਲ ਅਤੇ ਵਿਕਲਪਾਂ ਦੀ ਕੋਸ਼ਿਸ਼ ਕਰਨ ਨਾਲ ਮਦਦ ਮਿਲਦੀ ਹੈ। ਰੋਸ਼ਨੀ। 'ਆਹਾ!' ਪਲ! ਹੱਲਾਂ/ਮੁਲਾਂਕਣ ਦਾ ਇੱਕ ਸੈੱਟ ਵਿਕਸਤ ਕਰਨਾ ਸ਼ੁਰੂ ਕਰੋ। ਜਾਂਚ ਕਰੋ ਕਿ ਕਿਹੜਾ ਹੱਲ ਅੱਗੇ ਵਿਕਸਤ ਕੀਤਾ ਜਾਣਾ ਚਾਹੀਦਾ ਹੈ। ਲਾਗੂ ਕਰਨਾ। ਸਭ ਤੋਂ ਵਧੀਆ ਵਿਚਾਰ ਬਣਾਓ, ਜਿਵੇਂ-ਜਿਵੇਂ ਤੁਸੀਂ ਅੱਗੇ ਵਧਦੇ ਹੋ ਸੁਧਾਰ ਕਰਨ ਦੇ ਤਰੀਕੇ ਲੱਭਦੇ ਹੋਏ...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Пять этапов творческого процесса: Подготовка. Развитие навыков, генерация идей, исследование идей, сбор образов, поиск вдохновения. Инкубация. Это период, когда идеи «вызревают». Помогает целенаправленное сочетание и альтернативы. Озарение. Момент «Ага!»! Начните разрабатывать набор решений. Оценка. Определите, какое решение требует дальнейшего развития. Реализация. Создайте лучшую идею, ищите способы её улучшения по ходу дела…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Пет корака у креативном процесу: Припрема. Изградња вештина, генерисање идеја, истраживање идеја, прикупљање слика, проналажење инспирације. Инкубација. Ово је тренутак када се идеје „кувају“. Намерно испробавање комбинација и алтернатива помаже. Осветљење. Тренутак „АХА!“! Почните да развијате скуп решења/евалуацију. Испитајте које решење треба даље развијати. Имплементација. Креирајте најбољу идеју, тражећи начине за побољшање током процеса…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Shan tallaabo oo habka hal-abuurka ah: Diyaarinta. Dhisidda xirfadaha, abuurista fikrado, sahaminta fikradaha, ururinta sawirrada, helidda dhiirigelinta. Kordhinta Tani waa marka fikraduhu 'karaan'. Si ula kac ah oo la isku dayo isku darka iyo beddelka ayaa caawinaya. Iftiin. Daqiiqada 'AHA!' Bilaw inaad samayso xalal/qiimayn. Hubi xalka ay tahay in la sii horumariyo. Hirgelinta. Abuur fikradda ugu fiican, raadi habab aad ku horumariso markaad socoto…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Cinco pasos en el proceso creativo: Preparación. Desarrollar habilidades, generar ideas, explorar ideas, recopilar imágenes, encontrar inspiración. Incubación. Aquí es donde las ideas se cocinan. Probar combinaciones y alternativas de forma intencionada ayuda. Iluminación. ¡El momento "Ajá!". Empezar a desarrollar un conjunto de soluciones/Evaluación. Examinar qué solución debe desarrollarse más. Implementación. Crear la mejor idea, buscando maneras de mejorarla a medida que avanzas.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Lima léngkah dina prosés kréatif: Persiapan. Ngawangun kaahlian, ngahasilkeun ideu, ngajalajah ideu, ngumpulkeun gambar, milarian inspirasi. Inkubasi. Ieu nalika gagasan 'masak'. Ngahaja nyobian kombinasi sareng alternatif ngabantosan. Paneangan. Momen 'AHA!'! Mimitian ngembangkeun sakumpulan solusi / Evaluasi. Pariksa solusi mana anu kedah dikembangkeun salajengna. Palaksanaan. Nyiptakeun ide anu pangsaéna, milarian cara pikeun ningkatkeun nalika anjeun angkat…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Hatua tano katika mchakato wa ubunifu: Maandalizi. Ujuzi wa kujenga, kutoa mawazo, kuchunguza mawazo, kukusanya picha, kutafuta msukumo. Incubation. Huu ndio wakati mawazo 'hupika'. Mchanganyiko wa kujaribu kwa makusudi na mbadala husaidia. Mwangaza. Wakati wa ‘AHA!’! Anza kutengeneza seti ya suluhisho/ Tathmini. Chunguza ni suluhisho gani linapaswa kuendelezwa zaidi. Utekelezaji. Unda wazo bora zaidi, ukitafuta njia za kuboresha kadri unavyoendelea...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Fem steg i den kreativa processen: Förberedelse. Bygga färdigheter, generera idéer, utforska idéer, samla bilder, hitta inspiration. Inkubation. Det är här idéerna "kokar". Att medvetet prova kombinationer och alternativ hjälper. Belysning. "AHA!"-ögonblicket! Börja utveckla en uppsättning lösningar/utvärdering. Undersök vilken lösning som bör utvecklas vidare. Implementering. Skapa den bästa idén och leta efter sätt att förbättra dig allt eftersom…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Limang hakbang sa proseso ng paglikha: Paghahanda. Pagbuo ng mga kasanayan, pagbuo ng mga ideya, paggalugad ng mga ideya, pangangalap ng mga larawan, paghahanap ng inspirasyon. Incubation. Ito ay kapag ang mga ideya ay 'nagluluto'. Ang sinadyang pagsubok ng kumbinasyon at mga alternatibo ay nakakatulong. Pag-iilaw. Ang ‘AHA!’ moment! Magsimulang bumuo ng isang hanay ng mga solusyon/Pagsusuri. Suriin kung aling solusyon ang dapat na paunlarin pa. Pagpapatupad. Lumikha ng pinakamahusay na ideya, naghahanap ng mga paraan upang mapabuti habang ikaw ay nagpapatuloy...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படைப்புச் செயல்பாட்டில் ஐந்து படிகள்: தயாரிப்பு. திறன்களை உருவாக்குதல், யோசனைகளை உருவாக்குதல், யோசனைகளை ஆராய்தல், படங்களைச் சேகரித்தல், உத்வேகத்தைக் கண்டறிதல். அடைகாத்தல். அப்போதுதான் கருத்துக்கள் 'சமைக்கின்றன'. வேண்டுமென்றே சேர்க்கை மற்றும் மாற்றுகளை முயற்சிப்பது உதவுகிறது. வெளிச்சம். 'ஆஹா!' தருணம்! தீர்வுகள்/மதிப்பீடுகளின் தொகுப்பை உருவாக்கத் தொடங்குங்கள். எந்த தீர்வை மேலும் உருவாக்க வேண்டும் என்பதை ஆராயுங்கள். செயல்படுத்தல். சிறந்த யோசனையை உருவாக்குங்கள், நீங்கள் செல்லும்போது மேம்படுத்துவதற்கான வழிகளைத் தேடுங்கள்...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ห้าขั้นตอนในกระบวนการสร้างสรรค์: การเตรียมการ การพัฒนาทักษะ การสร้างสรรค์ไอเดีย การสำรวจไอเดีย การรวบรวมภาพ การค้นหาแรงบันดาลใจ การบ่มเพาะ นี่คือช่วงเวลาที่ไอเดีย “ปรุงแต่ง” การลองผสมผสานและทางเลือกต่างๆ อย่างตั้งใจจะช่วยได้ การตระหนักรู้ ช่วงเวลา “อ๋อ!”! เริ่มพัฒนาชุดวิธีแก้ปัญหา/ การประเมิน พิจารณาว่าควรพัฒนาวิธีแก้ปัญหาใดต่อไป การนำไปปฏิบัติ สร้างสรรค์ไอเดียที่ดีที่สุด มองหาวิธีปรับปรุงไปเรื่อยๆ...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Yaratıcı süreçte beş adım: Hazırlık. Beceri geliştirme, fikir üretme, fikirleri keşfetme, görseller toplama, ilham bulma. Kuluçka. Fikirlerin "piştiği" an budur. Bilinçli olarak kombinasyon ve alternatifler denemek faydalıdır. Aydınlatma. "AHA!" anı! Bir dizi çözüm geliştirmeye başlayın/Değerlendirme. Hangi çözümün daha fazla geliştirilmesi gerektiğini inceleyin. Uygulama. En iyi fikri yaratın, ilerledikçe iyileştirmenin yollarını arayın...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П'ять кроків творчого процесу: Підготовка. Розвиток навичок, генерування ідей, дослідження ідей, збір зображень, пошук натхнення. Інкубація. Саме тоді ідеї «готуються». Цілеспрямована спроба комбінацій та альтернатив допомагає. Осяяння. Момент «AHA!»! Почніть розробляти набір рішень/оцінювання. Вивчіть, яке рішення слід розвивати далі. Впровадження. Створіть найкращу ідею, шукаючи шляхи її покращення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تخلیقی عمل کے پانچ مراحل: تیاری۔ تعمیر کی مہارتیں، آئیڈیاز پیدا کرنا، آئیڈیاز تلاش کرنا، امیجز اکٹھا کرنا، الہام تلاش کرنا۔ انکیوبیشن یہ تب ہوتا ہے جب خیالات 'پکتے ہیں'۔ جان بوجھ کر امتزاج اور متبادل کی کوشش کرنے سے مدد ملتی ہے۔ روشنی 'آہا!' لمحہ! حل / تشخیص کا ایک سیٹ تیار کرنا شروع کریں۔ جانچ کریں کہ کون سا حل مزید تیار کیا جانا چاہئے۔ نفاذ۔ بہترین آئیڈیا بنائیں، جاتے جاتے بہتری کے طریقے تلاش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Năm bước trong quy trình sáng tạo: Chuẩn bị. Xây dựng kỹ năng, tạo ý tưởng, khám phá ý tưởng, thu thập hình ảnh, tìm kiếm cảm hứng. Ủ ý tưởng. Đây là lúc ý tưởng “nấu chín”. Việc chủ động thử nghiệm các phương án kết hợp sẽ giúp ích. Khai sáng. Khoảnh khắc “AHA!”! Bắt đầu phát triển một bộ giải pháp/Đánh giá. Xem xét giải pháp nào cần được phát triển thêm. Triển khai. Tạo ra ý tưởng tốt nhất, tìm cách cải thiện trong quá trình thực hiện…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3" name="Shape 1243"/>
        <p:cNvGrpSpPr/>
        <p:nvPr/>
      </p:nvGrpSpPr>
      <p:grpSpPr>
        <a:xfrm>
          <a:off x="0" y="0"/>
          <a:ext cx="0" cy="0"/>
          <a:chOff x="0" y="0"/>
          <a:chExt cx="0" cy="0"/>
        </a:xfrm>
      </p:grpSpPr>
      <p:sp>
        <p:nvSpPr>
          <p:cNvPr id="1244" name="Google Shape;1244;g25b147a0324_0_8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45" name="Google Shape;1245;g25b147a0324_0_8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Different people approach creativity differently: the racehorse, the lottery ticket buyer, the perfectionist, and the balanced approach.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Njerëz të ndryshëm e trajtojnë kreativitetin ndryshe: kali i garave, blerësi i biletës së lotarisë, perfeksionisti dhe qasja e ekuilibruar.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የተለያዩ ሰዎች ፈጠራን በተለየ መንገድ ይቀርባሉ-የእሽቅድምድም ፈረስ ፣ የሎተሪ ቲኬት ገዢ ፣ ፍፁምነት እና ሚዛናዊ አቀራረብ።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يتعامل الأشخاص المختلفون مع الإبداع بشكل مختلف: حصان السباق، ومشتري تذكرة اليانصيب، والكمال، والنهج المتوازن.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Տարբեր մարդիկ ստեղծագործականությանը տարբեր կերպ են մոտենում՝ մրցարշավորդը, վիճակախաղի տոմս գնողը, պերֆեկցիոնիստը և հավասարակշռված մոտեցումը։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Diferents persones aborden la creativitat de manera diferent: el cavall de curses, el comprador de bitllets de loteria, el perfeccionista i l'enfocament equilibrat.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不同的人对创造力有不同的看法：赛马、彩票购买者、完美主义者和平衡主义者。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Verschillende mensen benaderen creativiteit op een verschillende manier: het racepaard, de loterijkoper, de perfectionist en de evenwichtige benadering.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افراد مختلف رویکرد متفاوتی به خلاقیت دارند: اسب مسابقه، خریدار بلیط بخت آزمایی، کمال گرا و رویکرد متعادل.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Différentes personnes abordent la créativité différemment : le cheval de course, l’acheteur de billets de loterie, le perfectionniste et l’approche équilibrée.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Verschiedene Menschen gehen unterschiedlich an Kreativität heran: das Rennpferd, der Lottoscheinkäufer, der Perfektionist und der ausgewogene Ansatz.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સર્જનાત્મકતા પ્રત્યે જુદા જુદા લોકોનો અભિગમ અલગ અલગ હોય છે: રેસનો ઘોડો, લોટરી ટિકિટ ખરીદનાર, સંપૂર્ણતાવાદી અને સંતુલિત અભિગમ.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अलग-अलग लोग रचनात्मकता को अलग-अलग तरीके से देखते हैं: घुड़दौड़ का घोड़ा, लॉटरी टिकट खरीदने वाला, पूर्णतावादी, और संतुलित दृष्टिकोण।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Ogni persona affronta la creatività in modo diverso: il cavallo da corsa, l'acquirente di biglietti della lotteria, il perfezionista e l'approccio equilibrato.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創造性に対するアプローチは人によって異なります。競走馬、宝くじ購入者、完璧主義者、バランスの取れたアプローチなどです。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창의성에 대한 접근 방식은 사람마다 다릅니다. 경주마, 복권 구매자, 완벽주의자, 균형 잡힌 접근 방식 등이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Mirovên cuda cuda bi awayên cuda nêzîkî afirîneriyê dibin: hespê pêşbirkê, kirrêrê bilêtên loto, bêkêmahîxwaz û nêzîkatiya hevseng.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Orang yang berbeza mendekati kreativiti secara berbeza: kuda lumba, pembeli tiket loteri, perfeksionis, dan pendekatan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വ്യത്യസ്ത ആളുകൾ സർഗ്ഗാത്മകതയെ വ്യത്യസ്ത രീതികളിൽ സമീപിക്കുന്നു: ഓട്ടക്കുതിര, ലോട്ടറി ടിക്കറ്റ് വാങ്ങുന്നയാൾ, പൂർണതാവാദി, സമതുലിതമായ സമീപനം.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विभिन्न व्यक्तिहरूले रचनात्मकतालाई फरक तरिकाले हेर्छन्: दौडको घोडा, लटरी टिकट किन्ने व्यक्ति, पूर्णतावादी, र सन्तुलित दृष्टिकोण।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مختلف خلک تخلیقیت ته په مختلف ډول ګوري: د ځغاستې آس، د لاټرۍ ټکټ اخیستونکی، کمال پرست، او متوازن چلند.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Pessoas diferentes abordam a criatividade de maneiras diferentes: o cavalo de corrida, o comprador de bilhetes de loteria, o perfeccionista e a abordagem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ਵੱਖ-ਵੱਖ ਲੋਕ ਰਚਨਾਤਮਕਤਾ ਨੂੰ ਵੱਖੋ-ਵੱਖਰੇ ਢੰਗ ਨਾਲ ਦੇਖਦੇ ਹਨ: ਦੌੜ ਦਾ ਘੋੜਾ, ਲਾਟਰੀ ਟਿਕਟ ਖਰੀਦਦਾਰ, ਸੰਪੂਰਨਤਾਵਾਦੀ, ਅਤੇ ਸੰਤੁਲਿਤ ਪਹੁੰਚ।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Разные люди подходят к творчеству по-разному: скаковая лошадь, покупатель лотерейных билетов, перфекционист и сторонник сбалансированного подхода.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Различити људи приступају креативности различито: тркачки коњ, купац лутријског тикета, перфекциониста и уравнотежен приступ.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Dad kala duwan ayaa si kala duwan u wajaha hal-abuurnimada: faras-raacii, tigidhada bakhtiyaa-nasiibka, kan qumman, iyo habka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Cada persona aborda la creatividad de manera distinta: el caballo de carreras, el comprador de billetes de lotería, el perfeccionista y el que adopta un enfoque equilibrado.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Jalma anu béda-béda ngadeukeutan kreativitas sacara béda: kuda pacuan, anu mésér tikét lotre, perfeksionis, sareng pendekatan anu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Watu tofauti huchukulia ubunifu kwa njia tofauti: farasi wa mbio, mnunuzi wa tikiti ya bahati nasibu, mtu anayetarajia ukamilifu, na mbinu ya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Olika människor närmar sig kreativitet på olika sätt: tävlingshästen, lottköparen, perfektionisten och den balanserade metoden.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Iba't ibang tao ang diskarte sa pagkamalikhain: ang kabayong pangkarera, ang bumibili ng tiket sa lottery, ang perfectionist, at ang balanseng diskarte.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வெவ்வேறு நபர்கள் படைப்பாற்றலை வித்தியாசமாக அணுகுகிறார்கள்: பந்தயக் குதிரை, லாட்டரி சீட்டு வாங்குபவர், பரிபூரணவாதி மற்றும் சமநிலையான அணுகுமுறை.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ผู้คนต่างมีแนวทางในการเข้าถึงความคิดสร้างสรรค์แตกต่างกันไป เช่น นักแข่งม้า ผู้ซื้อลอตเตอรี ผู้ที่มุ่งมั่นในความสมบูรณ์แบบ และผู้ที่มุ่งเน้นความสมดุล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Yaratıcılığa farklı insanlar farklı yaklaşır: yarış atı, piyango bileti alıcısı, mükemmeliyetçi ve dengeli yaklaşım.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Різні люди по-різному ставляться до творчості: скаковий кінь, покупець лотерейного квитка, перфекціоніст та збалансований підхід.</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مختلف لوگ تخلیقی صلاحیتوں سے مختلف طریقے سے رجوع کرتے ہیں: ریس کا گھوڑا، لاٹری ٹکٹ خریدنے والا، کمال پسند، اور متوازن انداز۔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Mỗi người có cách tiếp cận sự sáng tạo khác nhau: người đua ngựa, người mua vé số, người cầu toàn và người theo chủ nghĩa cân bằng.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6" name="Shape 1256"/>
        <p:cNvGrpSpPr/>
        <p:nvPr/>
      </p:nvGrpSpPr>
      <p:grpSpPr>
        <a:xfrm>
          <a:off x="0" y="0"/>
          <a:ext cx="0" cy="0"/>
          <a:chOff x="0" y="0"/>
          <a:chExt cx="0" cy="0"/>
        </a:xfrm>
      </p:grpSpPr>
      <p:sp>
        <p:nvSpPr>
          <p:cNvPr id="1257" name="Google Shape;1257;g25b147a0324_0_10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58" name="Google Shape;1258;g25b147a0324_0_10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Quick advice for your painting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Këshilla të shpejta për idetë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ለስዕልዎ ሀሳቦች ፈጣን ምክር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نصائح سريعة لأفكار الرسم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Արագ խորհուրդներ ձեր նկարչության գաղափարների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Consells ràpids per a les teves idees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为您的绘画创意提供快速建议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Snel advies voor uw schilderideeën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مشاوره سریع برای ایده‌های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Conseils rapides pour vos idées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Schnelle Beratung für Ihre Malideen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પેઇન્ટિંગ વિચારો માટે ઝડપી સલાહ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आपके चित्रकला विचारों के लिए त्वरित सलाह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Consigli rapidi per le tue idee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絵画のアイデアに関する簡単なアドバイス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그림 그리기 아이디어에 대한 간단한 조언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Serişteyên bilez ji bo ramanên boyaxkirina 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Nasihat pantas untuk idea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പെയിന്റിംഗ് ആശയങ്ങൾക്കുള്ള ദ്രുത ഉപദേശം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चित्रकला विचारहरूको लागि द्रुत सल्लाह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ستاسو د نقاشۍ نظرونو لپاره چټکې مشورې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Conselhos rápidos para suas ideias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ਤੁਹਾਡੇ ਪੇਂਟਿੰਗ ਵਿਚਾਰਾਂ ਲਈ ਤੁਰੰਤ ਸਲਾਹ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Краткие советы по идеям для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Брзи савети за ваше идеје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Talo degdeg ah fikradaha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Consejos rápidos para tus ideas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Saran gancang pikeun ideu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Ushauri wa haraka kwa mawazo yako 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Snabba råd för dina målningsidéer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Mabilis na payo para sa iyong mga ideya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ஓவிய யோசனைகளுக்கான விரைவான ஆலோசனை.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คำแนะนำอย่างรวดเร็วสำหรับไอเดียการวาดภาพของคุณ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Boyama fikirleriniz için hızlı tavsiyeler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Швидка порада щодо ваших ідей для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آپ کے پینٹنگ کے خیالات کے لیے فوری مشورہ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Lời khuyên nhanh cho ý tưởng vẽ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2" name="Shape 1262"/>
        <p:cNvGrpSpPr/>
        <p:nvPr/>
      </p:nvGrpSpPr>
      <p:grpSpPr>
        <a:xfrm>
          <a:off x="0" y="0"/>
          <a:ext cx="0" cy="0"/>
          <a:chOff x="0" y="0"/>
          <a:chExt cx="0" cy="0"/>
        </a:xfrm>
      </p:grpSpPr>
      <p:sp>
        <p:nvSpPr>
          <p:cNvPr id="1263" name="Google Shape;1263;g2d55bf50745_0_1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64" name="Google Shape;1264;g2d55bf50745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Reference Image Tip: Collect eight or more interesting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Këshillë për imazhin referues: Mblidhni tetë ose më shumë foto interesante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የማጣቀሻ ምስል ጠቃሚ ምክር፡ ስምንት ወይም ከዚያ በላይ የሚስቡ ፎቶዎችን ሰብስብ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نصيحة بشأن الصورة المرجعية: اجمع ثماني صور مثيرة للاهتمام أو أكثر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Հղումային պատկերի խորհուրդ. հավաքեք ութ կամ ավելի հետաքրքիր լուսանկարներ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Consell per a imatges de referència: recopila vuit o més fotos interessants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参考图片提示：收集八张或更多有趣的照片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Tip voor referentieafbeeldingen: verzamel acht of meer interessante 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نکته تصویر مرجع: هشت یا تعداد بیشتری عکس جالب جمع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Conseil sur l'image de référence : rassemblez huit photos intéressantes ou plus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Referenzbild-Tipp: Sammeln Sie acht oder mehr interessante 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સંદર્ભ છબી ટીપ: આઠ કે તેથી વધુ રસપ્રદ ફોટા એકત્રિત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संदर्भ छवि सुझाव: आठ या अधिक रोचक फ़ोटो एकत्र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Suggerimento per l'immagine di riferimento: raccogli otto o più foto interessanti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参考画像のヒント: 興味深い写真を8枚以上集める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참고 이미지 팁: 흥미로운 사진을 8장 이상 수집하세요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Serişteya Wêneya Referansê: Heşt an jî zêdetir wêneyên balkêş berhev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Petua Imej Rujukan: Kumpul lapan atau lebih foto yang menarik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റഫറൻസ് ഇമേജ് നുറുങ്ങ്: എട്ടോ അതിലധികമോ രസകരമായ ഫോട്ടോകൾ ശേഖരിക്കുക.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सन्दर्भ छवि सुझाव: आठ वा सोभन्दा बढी रोचक तस्बिरहरू सङ्कलन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حوالې انځور لارښوونه: اته یا ډیر په زړه پورې عکسونه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Dica de imagem de referência: colete oito ou mais fotos interessantes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ਹਵਾਲਾ ਚਿੱਤਰ ਸੁਝਾਅ: ਅੱਠ ਜਾਂ ਵੱਧ ਦਿਲਚਸਪ ਫੋਟੋਆਂ ਇਕੱਠੀਆਂ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Совет по выбору эталонного изображения: соберите восемь или более интересных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Савет за референтну слику: Сакупите осам или више занимљивих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Tixraaca Sawirka Talada: Ururi siddeed ama in ka badan oo sawirro xiiso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Consejo sobre imágenes de referencia: recopile ocho o más fotografías interesantes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Tip Gambar Rujukan: Kumpulkeun dalapan atawa leuwih poto metot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Kidokezo cha Picha Rejelea: Kusanya picha nane au zaidi za kuvutia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Tips för referensbilder: Samla åtta eller fler intressanta foton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Tip sa Reference Image: Mangolekta ng walo o higit pang mga kawili-wiling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குறிப்பு பட உதவிக்குறிப்பு: எட்டு அல்லது அதற்கு மேற்பட்ட சுவாரஸ்யமான புகைப்படங்களைச்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เคล็ดลับภาพอ้างอิง: รวบรวมภาพที่น่าสนใจแปดภาพขึ้นไป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Referans Görsel İpucu: Sekiz veya daha fazla ilginç fotoğraf toplayın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Порада щодо зображення: Зберіть вісім або більше цікавих фотографій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حوالہ تصویری ٹپ: آٹھ یا زیادہ دلچسپ تصاویر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Mẹo tham khảo hình ảnh: Thu thập tám hoặc nhiều bức ảnh thú vị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g2d55bf50745_0_1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70" name="Google Shape;1270;g2d55bf50745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 helps to collage your photos into compositions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Ndihmon për të kolazhuar fotot tuaja në kompozime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ፎቶዎችዎን ወደ ቅንጅቶች ለማቀናጀት ይረዳል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يساعدك على تجميع صورك في تركيبات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Այն օգնում է ձեր լուսանկարները կոմպոզիցիաների մեջ կոլաժավորել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Ajuda a fer collages de les teves fotos en composicions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它有助于将你的照片拼贴成作品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helpt om je foto's in composities te collageren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به شما کمک می‌کند عکس‌هایتان را به صورت ترکیبی (کامپوزیشن) کلاژ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permet de coller vos photos dans des compositions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hilft, Ihre Fotos zu Kompositionen zusammenzufügen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 તમારા ફોટાને રચનાઓમાં કોલાજ કરવામાં મદદ કરે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यह आपकी तस्वीरों को रचनाओं में कोलाज करने में मदद करता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Aiuta a creare collage di foto in composizioni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写真をコラージュして構成を作るのに役立ちます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사진을 콜라주하여 구성하는데 도움이 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Ew ji bo kolajkirina wêneyên xwe di nav kompozîsyonan de dibe alîkar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Ia membantu untuk kolaj foto anda menjadi gubahan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ഇത് നിങ്ങളുടെ ഫോട്ടോകളെ കോമ്പോസിഷനുകളായി കൊളാഷ് ചെയ്യാൻ സഹായിക്കുന്നു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यसले तपाईंको तस्बिरहरूलाई रचनाहरूमा कोलाज गर्न मद्दत गर्छ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ستاسو د عکسونو په کمپوزونو کې راټولولو کې مرسته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Ajuda a colar suas fotos em composições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ਇਹ ਤੁਹਾਡੀਆਂ ਫੋਟੋਆਂ ਨੂੰ ਰਚਨਾਵਾਂ ਵਿੱਚ ਕੋਲਾਜ ਕਰਨ ਵਿੱਚ ਮਦਦ ਕਰਦਾ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Помогает объединять фотографии в композиции.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Помаже у колажирању ваших фотографија у композиције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Waxay kaa caawinaysaa in la isku keeno sawiradaada halabuur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Ayuda a hacer collages de tus fotos en composiciones.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Eta mantuan pikeun collage poto anjeun kana komposisi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Inasaidia kuunganisha picha zako katika nyimbo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Det hjälper att skapa kompositioner med dina foton i collage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Nakakatulong itong i-collage ang iyong mga larawan sa mga komposisyon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இது உங்கள் புகைப்படங்களை இசையமைப்புகளாக இணைக்க உதவுகிறது.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มันช่วยจัดวางภาพถ่ายของคุณให้เป็นองค์ประกอบ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Fotoğraflarınızı kompozisyonlara dönüştürmenize yardımcı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Це допомагає колажувати ваші фотографії в композиції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یہ آپ کی تصاویر کو کمپوزیشن میں کولیج کرنے میں مدد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Nó giúp ghép ảnh của bạn thành các tác phẩm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4" name="Shape 1274"/>
        <p:cNvGrpSpPr/>
        <p:nvPr/>
      </p:nvGrpSpPr>
      <p:grpSpPr>
        <a:xfrm>
          <a:off x="0" y="0"/>
          <a:ext cx="0" cy="0"/>
          <a:chOff x="0" y="0"/>
          <a:chExt cx="0" cy="0"/>
        </a:xfrm>
      </p:grpSpPr>
      <p:sp>
        <p:nvSpPr>
          <p:cNvPr id="1275" name="Google Shape;1275;g2d55bf50745_0_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76" name="Google Shape;1276;g2d55bf50745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Does my idea combine two or more photos together?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 kombinon ideja ime dy ose më shumë foto së bashku?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የእኔ ሀሳብ ሁለት ወይም ከዚያ በላይ ፎቶዎችን በአንድ ላይ ያጣምራል?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هل فكرتي هي دمج صورتين أو أكثر معًا؟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Իմ գաղափարը համատեղո՞ւմ է երկու, թե՞ ավելի լուսանկարներ։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meva idea combina dues o més 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我的想法是否将两张或多张照片组合在一起？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Combineert mijn idee twee of meer 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آیا ایده من دو یا چند عکس را با هم ترکیب می‌کند؟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Mon idée combine-t-elle deux ou plusieurs photos ensemble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Kombiniert meine Idee zwei oder mehr Fotos miteinander?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શું મારો વિચાર બે કે તેથી વધુ ફોટાને એકસાથે જોડે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क्या मेरा विचार दो या अधिक तस्वीरों को एक साथ जोड़ता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mia idea combina due o più foto insieme?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私のアイデアは 2 枚以上の写真を組み合わせたものになりますか?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제 아이디어는 두 개 이상의 사진을 결합한 것인가요?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 fikra min du an jî zêdetir wêneyan bi hev re dike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Adakah idea saya menggabungkan dua atau lebih foto bersama?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രണ്ടോ അതിലധികമോ ഫോട്ടോകൾ ഒരുമിച്ച് ചേർക്കുന്നതാണോ എന്റെ ആശയം?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 मेरो विचारले दुई वा सोभन्दा बढी तस्बिरहरूलाई एकसाथ जोड्छ?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ایا زما نظر دوه یا ډیر عکسونه سره یوځای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Minha ideia combina duas ou mais 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 ਮੇਰਾ ਵਿਚਾਰ ਦੋ ਜਾਂ ਦੋ ਤੋਂ ਵੱਧ ਫੋਟੋਆਂ ਨੂੰ ਇਕੱਠਾ ਕਰਦਾ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Объединяет ли моя идея две или более фотографий вместе?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 ли моја идеја комбинује две или више фотографија заједно?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Fikirkayga ma laba ama in ka badan oo sawiro ah ma isku daraa?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 idea combina dos o más fotos juntas?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Naha ide kuring ngagabungkeun dua atanapi langkung poto babarengan?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Wazo langu linachanganya picha mbili au zaidi pamoja?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Kombinerar min idé två eller flera foton?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Pinagsasama ba ng aking ideya ang dalawa o higit pang mga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என்னுடைய யோசனை இரண்டு அல்லது அதற்கு மேற்பட்ட புகைப்படங்களை ஒன்றாக இணைக்கிறதா?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ไอเดียของฉันรวมรูปภาพสองรูปหรือมากกว่าเข้าด้วยกันหรือไม่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Fikrim iki veya daha fazla fotoğrafı bir araya getiriyor mu?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Чи поєднує моя ідея дві або більше фотографій разом?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کیا میرا خیال دو یا دو سے زیادہ تصاویر کو اکٹھا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Ý tưởng của tôi có kết hợp hai hoặc nhiều bức ảnh lại với nhau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2" name="Shape 1282"/>
        <p:cNvGrpSpPr/>
        <p:nvPr/>
      </p:nvGrpSpPr>
      <p:grpSpPr>
        <a:xfrm>
          <a:off x="0" y="0"/>
          <a:ext cx="0" cy="0"/>
          <a:chOff x="0" y="0"/>
          <a:chExt cx="0" cy="0"/>
        </a:xfrm>
      </p:grpSpPr>
      <p:sp>
        <p:nvSpPr>
          <p:cNvPr id="1283" name="Google Shape;1283;g25b147a0324_0_10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84" name="Google Shape;1284;g25b147a0324_0_10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Some people believe ideas ‘just happen.’ This makes them feel dumb, but if they worked at it they would be just as creative as other people.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Disa njerëz besojnë se idetë ‘thjesht ndodhin’. Kjo i bën të ndihen budallenj, por nëse do të punonin për to, do të ishin po aq krijues sa njerëzit e tjerë.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አንዳንድ ሰዎች ሐሳቦችን ‘እንዲሁ ነው’ ብለው ያምናሉ። ይህ ዲዳ እንዲሰማቸው ያደርጋቸዋል፣ ነገር ግን በዚህ ላይ ቢሠሩ እንደሌሎች ሰዎች ፈጠራ ይሆናሉ።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يعتقد بعض الناس أن الأفكار تأتي فجأة. هذا يجعلهم يشعرون بالغباء، ولكن إذا عملوا على ذلك فسوف يكونون مبدعين مثل الآخرين.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Ոմանք կարծում են, որ գաղափարները «պարզապես ծնվում են»։ Սա նրանց հիմարություն է զգացնում, բայց եթե նրանք աշխատեին դրանց վրա, նույնքան ստեղծագործ կլինեին, որքան մյուս մարդիկ։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Algunes persones creuen que les idees "senzillament sorgeixen". Això els fa sentir ximples, però si s'hi esforçaven serien tan creatius com altres persones.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有些人认为创意“自然而然地出现”。这让他们觉得自己很笨，但如果他们努力，他们就会像其他人一样富有创造力。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Sommige mensen geloven dat ideeën ‘gewoon ontstaan’. Daardoor voelen ze zich dom, maar als ze er moeite voor zouden doen, zouden ze net zo creatief zijn als andere mensen.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بعضی افراد معتقدند ایده‌ها «خودبه‌خود اتفاق می‌افتند». این باعث می‌شود احساس حماقت کنند، اما اگر روی آن کار می‌کردند، به اندازه دیگران خلاق بودند.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Certaines personnes croient que les idées « arrivent comme ça ». Cela les fait se sentir stupides, mais si elles y travaillaient, elles seraient tout aussi créatives que les autres.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Manche Menschen glauben, dass Ideen „einfach so“ entstehen. Sie fühlen sich dadurch dumm, aber wenn sie daran arbeiten würden, wären sie genauso kreativ wie andere Menschen.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કેટલાક લોકો માને છે કે વિચારો 'બસ, બસ થાય છે'. આનાથી તેઓ મૂર્ખ લાગે છે, પરંતુ જો તેઓ તેના પર કામ કરે તો તેઓ અન્ય લોકોની જેમ જ સર્જનાત્મક બનશે.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कुछ लोग मानते हैं कि विचार ‘बस आ जाते हैं।’ इससे वे खुद को मूर्ख महसूस करते हैं, लेकिन अगर वे इस पर काम करें तो वे भी अन्य लोगों की तरह ही रचनात्मक हो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Alcune persone credono che le idee "accadano e basta". Questo le fa sentire stupide, ma se si impegnassero sarebbero creative quanto gli altri.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アイデアは「自然に生まれる」と信じている人もいます。そう考えると自分が愚かだと感じますが、努力すれば他の人と同じくらい創造的になれるはずです。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어떤 사람들은 아이디어가 '그냥 우연히 생겨난다'고 믿습니다. 이런 생각은 그들을 멍청하게 만들지만, 노력한다면 다른 사람들 못지않게 창의적일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Hin kes bawer dikin ku raman 'tenê çêdibin'. Ev yek wan dike ku xwe ehmeq hîs bikin, lê heke wan li ser bixebitiya, ew ê bi qasî mirovên din afirîner 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Sesetengah orang percaya idea 'hanya berlaku.' Ini membuatkan mereka berasa bodoh, tetapi jika mereka berusaha, mereka akan menjadi kreatif seperti orang lain.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ചില ആളുകൾ ആശയങ്ങൾ 'വെറുതെ സംഭവിക്കുന്നതാണ്' എന്ന് വിശ്വസിക്കുന്നു. ഇത് അവരെ മണ്ടന്മാരാക്കുന്നു, പക്ഷേ അവർ അതിൽ പരിശ്രമിച്ചാൽ മറ്റുള്ളവരെപ്പോലെ തന്നെ സർഗ്ഗാത്മകരായിരിക്കും.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केही मानिसहरू विचारहरू ‘भर्खरै हुन्छन्’ भन्ने विश्वास गर्छन्। यसले उनीहरूलाई मूर्ख महसुस गराउँछ, तर यदि उनीहरूले यसमा काम गरे भने उनीहरू अन्य मानिसहरू जस्तै रचनात्मक हुने थिए।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ځینې ​​خلک په دې باور دي چې نظرونه "یوازې پیښیږي". دا دوی احمقانه احساسوي، مګر که دوی په دې کار وکړي نو دوی به د نورو خلکو په څیر تخلیقي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Algumas pessoas acreditam que as ideias "simplesmente acontecem". Isso as faz se sentirem idiotas, mas se trabalhassem nisso, seriam tão criativas quanto as outras pessoas.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ਕੁਝ ਲੋਕ ਵਿਸ਼ਵਾਸ ਕਰਦੇ ਹਨ ਕਿ ਵਿਚਾਰ 'ਬੱਸ ਵਾਪਰਦੇ ਹਨ'। ਇਸ ਨਾਲ ਉਹ ਮੂਰਖ ਮਹਿਸੂਸ ਕਰਦੇ ਹਨ, ਪਰ ਜੇ ਉਹ ਇਸ 'ਤੇ ਕੰਮ ਕਰਦੇ ਤਾਂ ਉਹ ਦੂਜੇ ਲੋਕਾਂ ਵਾਂਗ ਹੀ ਰਚਨਾਤਮਕ ਹੁੰਦੇ।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Некоторые люди считают, что идеи «просто возникают». Из-за этого они чувствуют себя глупыми, но если бы они работали над этим, то стали бы такими же креативными, как и другие люди.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Неки људи верују да се идеје „једноставно дешавају“. Због тога се осећају глупо, али када би радили на томе, били би подједнако креативни као и други људи.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Dadka qaarkiis waxay aamminsan yihiin fikrado ‘kaliya inay dhacaan.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Algunas personas creen que las ideas simplemente ocurren. Esto las hace sentir tontas, pero si se esforzaran, serían tan creativas como otras personas.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Sababaraha urang yakin gagasan 'ngan kajadian.' Hal ieu ngajadikeun aranjeunna ngarasa belet, tapi lamun maranéhna digawé di dinya maranéhna bakal jadi sagampil kreatif salaku jalma séjén.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Baadhi ya watu huamini mawazo ‘yametukia tu.’ Hilo huwafanya wajisikie bubu, lakini wangefanyia kazi wangekuwa wabunifu sawa na watu wengine.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Vissa människor tror att idéer "bara uppstår". Det får dem att känna sig dumma, men om de jobbade på det skulle de vara lika kreativa som andra människor.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ilang mga tao ay naniniwala na ang mga ideya ay 'nangyayari lang.' Ito ay nagpaparamdam sa kanila na pipi, ngunit kung sila ay nagtrabaho sa ito sila ay magiging kasing malikhain ng ibang mga tao.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சிலர் கருத்துக்கள் 'தானாகவே நடக்கும்' என்று நம்புகிறார்கள். இது அவர்களை முட்டாள்தனமாக உணர வைக்கிறது, ஆனால் அவர்கள் அதில் உழைத்தால் அவர்களும் மற்றவர்களைப் போலவே படைப்பாற்றல் மிக்கவர்களாக இருப்பார்கள்.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บางคนเชื่อว่าความคิด "เกิดขึ้นเอง" ทำให้พวกเขารู้สึกโง่ แต่หากพวกเขาพยายามทำ พวกเขาก็จะมีจินตนาการเท่ากับคนอื่นๆ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Bazı insanlar fikirlerin 'kendiliğinden oluştuğuna' inanırlar. Bu onları aptal hissettirir, ancak bunun üzerinde çalışsalardı, diğer insanlar kadar yaratıcı olabilirlerdi.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Деякі люди вважають, що ідеї «просто виникають». Через це вони почуваються дурнями, але якби вони працювали над цим, то були б такими ж креативними, як і інші люди.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کچھ لوگوں کا خیال ہے کہ آئیڈیاز 'بس ہوتا ہے۔' یہ انہیں گونگا محسوس کرتا ہے، لیکن اگر وہ اس پر کام کرتے ہیں تو وہ دوسرے لوگوں کی طرح تخلیقی ہوں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Một số người tin rằng ý tưởng "tự nhiên xuất hiện". Điều này khiến họ cảm thấy ngớ ngẩn, nhưng nếu họ nỗ lực thì họ sẽ sáng tạo như những người khác.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g25b147a0324_0_10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90" name="Google Shape;1290;g25b147a0324_0_10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Keep going. Think of alternatives. Go back to previous ideas. Find a reference image of something and paint it. Stopping to think does not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Keep going: stopping to think does not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Vazhdo. Mendo për alternativa. Kthehu te idetë e mëparshme. Gjej një imazh referues të diçkaje dhe pikturoje atë. Të ndalosh për të menduar nuk funksionon.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ቀጥልበት። አማራጮችን አስብ. ወደ ቀደሙት ሃሳቦች ተመለስ። የአንድ ነገር ማመሳከሪያ ምስል ይፈልጉ እና ይሳሉት። ማሰብ ማቆም አይሰራም።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استمر. فكّر في بدائل. عُد إلى أفكارك السابقة. ابحث عن صورة مرجعية لشيء ما وارسمها. التوقف للتفكير لا يُجدي نفعًا.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Շարունակեք։ Մտածեք այլընտրանքների մասին։ Վերադարձեք նախորդ գաղափարներին։ Գտեք ինչ-որ բանի պատկեր և նկարեք այն։ Մտածելու համար կանգ առնելը չի ​​աշխատում։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Continua endavant. Pensa en alternatives. Torna a idees anteriors. Busca una imatge de referència d'alguna cosa i pinta-la. Aturar-se a pensar no funciona.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继续。想想其他选择。回顾之前的想法。找一张参考图片，然后画下来。停下来思考是行不通的。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 door. Denk aan alternatieven. Ga terug naar eerdere ideeën. Zoek een referentiebeeld van iets en schilder het. Stilstaan ​​bij het nadenken werkt niet.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ادامه بده. به گزینه‌های دیگر فکر کن. به ایده‌های قبلی برگرد. یک تصویر مرجع از چیزی پیدا کن و آن را نقاشی کن. دست کشیدن از فکر کردن فایده‌ای ندارد.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Continuez. Pensez à des alternatives. Revenez à vos idées précédentes. Trouvez une image de référence et peignez-la. S'arrêter pour réfléchir ne sert à rien.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Machen Sie weiter. Denken Sie über Alternativen nach. Gehen Sie auf frühere Ideen zurück. Suchen Sie ein Referenzbild von etwas und malen Sie es. Anhalten und nachdenken funktioniert nicht.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આગળ વધો. વિકલ્પો વિશે વિચારો. પાછલા વિચારો પર પાછા જાઓ. કોઈ વસ્તુની સંદર્ભ છબી શોધો અને તેને રંગ કરો. વિચારવાનું બંધ કરવાથી કામ નહીં આવે.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चलते रहो। विकल्पों के बारे में सोचो। पिछले विचारों पर वापस लौटो। किसी चीज़ का संदर्भ चित्र ढूँढ़ो और उसे चित्रित करो। रुककर सोचने से काम नहीं चलता।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Continua. Pensa ad alternative. Ritorna alle idee precedenti. Trova un'immagine di riferimento di qualcosa e dipingila. Fermarsi a pensare non funziona.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続けましょう。代替案を考えましょう。以前のアイデアに立ち返りましょう。何かの参考画像を見つけて、それを描きましょう。立ち止まって考えるだけではうまくいきません。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계속하세요. 대안을 생각해 보세요. 이전 아이디어로 돌아가세요. 무언가의 참고 이미지를 찾아 그려보세요. 멈추어 생각하는 것은 효과가 없습니다.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Berdewam bike. Li alternatîfan bifikire. Vegere ramanên berê. Wêneyekî referansê yê tiştekî bibîne û boyax bike. Rawestandina ji bo fikirînê kar nake.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Teruskan. Fikirkan alternatif. Kembali kepada idea sebelumnya. Cari imej rujukan sesuatu dan catkannya. Berhenti untuk berfikir tidak berfungsi.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മുന്നോട്ട് പോകൂ. ബദലുകളെക്കുറിച്ച് ചിന്തിക്കൂ. മുൻ ആശയങ്ങളിലേക്ക് മടങ്ങൂ. എന്തിന്റെയെങ്കിലും ഒരു റഫറൻസ് ചിത്രം കണ്ടെത്തി അത് വരയ്ക്കൂ. ചിന്തിക്കാൻ നിൽക്കുന്നതിൽ കാര്യമില്ല.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अगाडि बढिरहनुहोस्। विकल्पहरू सोच्नुहोस्। अघिल्ला विचारहरूमा फर्कनुहोस्। कुनै चीजको सन्दर्भ छवि खोज्नुहोस् र त्यसलाई रंगाउनुहोस्। सोच्न रोकेर काम गर्दैन।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دوام ورکړئ. د بدیلونو په اړه فکر وکړئ. پخوانیو نظرونو ته بیرته لاړ شئ. د یو څه حواله انځور ومومئ او رنګ یې کړئ. د فکر کولو لپاره ودرول کار نه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Continue. Pense em alternativas. Volte às ideias anteriores. Encontre uma imagem de referência de algo e pinte-a. Parar para pensar não funciona.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ਜਾਰੀ ਰੱਖੋ। ਵਿਕਲਪਾਂ ਬਾਰੇ ਸੋਚੋ। ਪਿਛਲੇ ਵਿਚਾਰਾਂ 'ਤੇ ਵਾਪਸ ਜਾਓ। ਕਿਸੇ ਚੀਜ਼ ਦਾ ਹਵਾਲਾ ਚਿੱਤਰ ਲੱਭੋ ਅਤੇ ਇਸਨੂੰ ਪੇਂਟ ਕਰੋ। ਸੋਚਣ ਲਈ ਰੁਕਣਾ ਕੰਮ ਨਹੀਂ ਕਰਦਾ।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Продолжайте. Придумывайте альтернативы. Вернитесь к предыдущим идеям. Найдите референсное изображение и нарисуйте его. Остановка и размышления не работают.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Настави. Размисли о алтернативама. Вратите се на претходне идеје. Пронађи референтну слику нечега и насликај је. Заустављање да би се размислило не функционише.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Sii wad Ka fakar waxyaabo kale. Ku noqo fikradihii hore. Soo hel sawirka tixraaca shay oo rinji. Joojinta fikirka ma shaqaynayso.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Sigue adelante. Piensa en alternativas. Retoma ideas anteriores. Busca una imagen de referencia y píntala. Pararse a pensar no funciona.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Lajengkeun. Pikirkeun alternatif. Balik deui ka pamanggih saméméhna. Milarian gambar rujukan ngeunaan hiji hal sareng cet éta. Ngeureunkeun mikir teu 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Endelea. Fikiria njia mbadala. Rudi kwenye mawazo yaliyotangulia. Tafuta picha ya kumbukumbu ya kitu na uipake rangi. Kuacha kufikiria haifanyi kazi.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Fortsätt. Tänk på alternativ. Gå tillbaka till tidigare idéer. Hitta en referensbild av något och måla den. Att stanna upp och tänka fungerar inte.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Ituloy mo. Mag-isip ng mga alternatibo. Bumalik sa mga naunang ideya. Maghanap ng isang reference na imahe ng isang bagay at ipinta ito. Ang pagtigil sa pag-iisip ay hindi gumagana.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தொடர்ந்து செல்லுங்கள். மாற்று வழிகளைப் பற்றி யோசியுங்கள். முந்தைய யோசனைகளுக்குத் திரும்புங்கள். ஏதாவது ஒரு குறிப்பு படத்தைக் கண்டுபிடித்து அதை வரையவும். யோசிப்பதை நிறுத்தி வேலை செய்யாது.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สู้ต่อไป ลองคิดหาทางเลือกอื่น กลับไปหาไอเดียเดิม หาภาพอ้างอิงของบางสิ่งแล้ววาดลงไป การหยุดคิดไม่ได้ผล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Devam et. Alternatifler düşün. Önceki fikirlere geri dön. Bir şeyin referans resmini bul ve boya. Durup düşünmek işe yaramaz.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Продовжуйте. Подумайте про альтернативи. Поверніться до попередніх ідей. Знайдіть еталонне зображення чогось і намалюйте його. Зупинитися, щоб подумати, не працює.</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جاری رکھیں۔ متبادل کے بارے میں سوچیں۔ پچھلے خیالات پر واپس جائیں۔ کسی چیز کی حوالہ تصویر تلاش کریں اور اسے پینٹ کریں۔ سوچنا چھوڑ دینا کام نہیں آتا۔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Tiếp tục. Nghĩ đến các phương án thay thế. Quay lại những ý tưởng trước đó. Tìm một hình ảnh tham khảo về một vật gì đó và vẽ nó. Dừng lại để suy nghĩ sẽ không hiệu quả.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4" name="Shape 1294"/>
        <p:cNvGrpSpPr/>
        <p:nvPr/>
      </p:nvGrpSpPr>
      <p:grpSpPr>
        <a:xfrm>
          <a:off x="0" y="0"/>
          <a:ext cx="0" cy="0"/>
          <a:chOff x="0" y="0"/>
          <a:chExt cx="0" cy="0"/>
        </a:xfrm>
      </p:grpSpPr>
      <p:sp>
        <p:nvSpPr>
          <p:cNvPr id="1295" name="Google Shape;1295;g25b147a0324_0_10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96" name="Google Shape;1296;g25b147a0324_0_10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first ideas you come up with are terrible. The trick is to get those out quickly in order to get to the more insightful and unusual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Get your bad ideas out quickly in order to get to the more insightful and unusual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Idetë e para që të vijnë në mendje janë të tmerrshme. Truku është t’i nxjerrësh ato shpejt në mënyrë që të arrish te idetë më të thella dhe të pazakonta.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ያመጡዋቸው የመጀመሪያ ሀሳቦች በጣም አስፈሪ ናቸው. ብልሃቱ የበለጠ አስተዋይ እና ያልተለመዱ ሀሳቦችን ለማግኘት እነዚያን በፍጥነት ማውጣት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الأفكار الأولى التي تخطر على بالك تكون سيئة للغاية. يكمن السر في طرحها بسرعة للوصول إلى أفكار أكثر عمقًا وغرابة.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Առաջին գաղափարները, որոնք դուք մտածում եք, սարսափելի են։ Հնարքն այն է, որ դրանք արագորեն դուրս բերեք՝ ավելի խորաթափանց և անսովոր գաղափարներին հասնելու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primeres idees que se t'acudeixen són terribles. El truc és treure-les ràpidament per tal d'arribar a les idees més perspicaces i inusuals.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你最初想到的点子可能很糟糕。诀窍在于快速摆脱这些想法，以便获得更有洞察力、更独特的想法。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eerste ideeën die je bedenkt zijn verschrikkelijk. De truc is om die snel te presenteren om zo tot de meer inzichtelijke en ongewone ideeën te komen.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اولین ایده‌هایی که به ذهنتان می‌رسند افتضاح هستند. نکته این است که آنها را سریع مطرح کنید تا به ایده‌های هوشمندانه‌تر و غیرمعمول‌تر برسید.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premières idées qui vous viennent sont mauvaises. L'astuce consiste à les exprimer rapidement pour arriver aux idées les plus pertinentes et les plus originales.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ersten Ideen, die einem einfallen, sind furchtbar. Der Trick besteht darin, diese schnell zu äußern, um zu den aufschlussreicheren und ungewöhnlicheren Ideen zu gelangen.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મનમાં આવતા પહેલા વિચારો ખૂબ જ ખરાબ હોય છે. યુક્તિ એ છે કે તેમને ઝડપથી બહાર કાઢો જેથી વધુ સમજદાર અને અસામાન્ય વિચારો આવે.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आपके दिमाग में आने वाले शुरुआती विचार बहुत ही खराब होते हैं। तरकीब यह है कि उन्हें जल्दी से बाहर निकाल दें ताकि ज़्यादा व्यावहारिक और अनोखे विचार सामने आ सकें।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 prime idee che ti vengono in mente sono pessime. Il trucco è tirarle fuori rapidamente per arrivare a quelle più perspicaci e insolite.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最初に思いついたアイデアはひどいものばかりです。重要なのは、それらを素早く出し切って、より洞察力に富んだ、斬新なアイデアにたどり着くことです。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처음 떠오르는 아이디어는 정말 끔찍하죠. 중요한 건, 그런 아이디어들을 빨리 꺼내서 더 통찰력 있고 독특한 아이디어로 나아가는 거예요.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Fikrên pêşî yên ku tên bîra te pir xirab in. Hîle ew e ku tu wan zû derxînî holê da ku bigihîjî ramanên têgihîştîtir û neasayîtir.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Idea pertama yang anda keluarkan adalah mengerikan. Caranya ialah mengeluarkannya dengan cepat untuk mendapatkan idea yang lebih bernas dan luar biasa.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നിങ്ങൾക്ക് ആദ്യം വരുന്ന ആശയങ്ങൾ തന്നെ ഭയങ്കരമായിരിക്കും. കൂടുതൽ ഉൾക്കാഴ്ചയുള്ളതും അസാധാരണവുമായ ആശയങ്ങളിലേക്ക് എത്തുന്നതിനായി അവ വേഗത്തിൽ പുറത്തെടുക്കുക എന്നതാണ് തന്ത്രം.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तपाईंले लिएर आउने पहिलो विचारहरू भयानक हुन्छन्। चाल भनेको ती विचारहरूलाई छिटो बाहिर निकाल्नु हो ताकि अझ अन्तर्दृष्टिपूर्ण र असामान्य विचारहरू प्राप्त गर्न सकियोस्।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لومړني نظرونه چې تاسو ورسره مخ کیږئ ډیر خراب دي. چال دا دی چې هغه ژر تر ژره وباسئ ترڅو ډیر بصیرت لرونکي او غیر معمولي نظرونو ته ورسیږئ.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As primeiras ideias que você tem são terríveis. O truque é colocá-las em prática rapidamente para chegar às ideias mais perspicazes e inusitadas.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ਤੁਹਾਡੇ ਸਾਹਮਣੇ ਆਉਣ ਵਾਲੇ ਪਹਿਲੇ ਵਿਚਾਰ ਬਹੁਤ ਭਿਆਨਕ ਹੁੰਦੇ ਹਨ। ਚਾਲ ਇਹ ਹੈ ਕਿ ਉਹਨਾਂ ਨੂੰ ਜਲਦੀ ਬਾਹਰ ਕੱਢੋ ਤਾਂ ਜੋ ਵਧੇਰੇ ਸੂਝਵਾਨ ਅਤੇ ਅਸਾਧਾਰਨ ਵਿਚਾਰਾਂ ਤੱਕ ਪਹੁੰਚਿਆ ਜਾ ਸਕੇ।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Первые идеи, которые приходят вам в голову, ужасны. Секрет в том, чтобы быстро их реализовать, чтобы перейти к более содержательным и необычным идеям.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Прве идеје које вам падну на памет су ужасне. Цака је у томе да их брзо изнесете како бисте дошли до проницљивијих и необичнијих идеја.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Fikradaha ugu horreeya ee aad la timaaddaa waa wax laga cabsado. Khiyaamadu waa in si degdeg ah loo soo saaro kuwaas si aad u hesho fikrado badan oo caqli-gal ah oo aan caadi ahayn.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Las primeras ideas que se te ocurren son terribles. El truco está en sacarlas a la luz rápidamente para llegar a las ideas más perspicaces e inusuales.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Gagasan munggaran anu anjeun pikahoyong nyaéta pikasieuneun. Trikna nyaéta ngaluarkeun éta gancang-gancang pikeun kéngingkeun ideu anu langkung wawasan sareng teu biasa.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Mawazo ya kwanza unayokuja nayo ni ya kutisha. Ujanja ni kuwatoa hizo nje haraka ili kupata mawazo yenye ufahamu zaidi na yasiyo ya kawaida.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första idéerna man får är hemska. Tricket är att få fram dem snabbt för att komma till de mer insiktsfulla och ovanliga idéerna.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unang ideya na naisip mo ay kakila-kilabot. Ang lansihin ay upang mailabas ang mga iyon nang mabilis upang makakuha ng higit na insightful at hindi pangkaraniwang mga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உங்களுக்கு முதலில் வரும் யோசனைகள் பயங்கரமானவை. மிகவும் நுண்ணறிவு மிக்க மற்றும் அசாதாரணமான யோசனைகளைப் பெறுவதற்காக அவற்றை விரைவாக வெளியே கொண்டு வருவதுதான் தந்திரம்.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ไอเดียแรกๆ ที่คุณคิดขึ้นมานั้นแย่มาก เคล็ดลับคือต้องรีบนำเสนอไอเดียเหล่านั้นออกมาให้เร็วที่สุด เพื่อที่จะได้ไอเดียที่ลึกซึ้งและแปลกใหม่กว่า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Aklınıza gelen ilk fikirler berbat olabilir. İşin püf noktası, daha içgörü dolu ve sıra dışı fikirlere ulaşmak için bunları hızlıca ortaya koymaktır.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Перші ідеї, які спадають на думку, жахливі. Секрет у тому, щоб швидко їх висловити, щоб дістатися до більш проникливих та незвичайних ідей.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آپ کے سامنے آنے والے پہلے خیالات خوفناک ہیں۔ چال یہ ہے کہ زیادہ بصیرت اور غیر معمولی خیالات تک پہنچنے کے لیے ان کو جلدی سے باہر نکالا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Những ý tưởng đầu tiên bạn nghĩ ra thường rất tệ. Bí quyết là hãy nhanh chóng đưa chúng ra để có được những ý tưởng sâu sắc và độc đáo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1c6e8a691b_0_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21c6e8a691b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your reference photos, your good copy, your brushes, your palette, and two containers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nevojiten fotot tuaja referuese, kopja juaj e mirë, furçat tuaja, paleta juaj dhe dy enë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የማጣቀሻ ፎቶዎችዎን, ጥሩ ቅጂዎን, ብሩሽዎችዎን, ቤተ-ስዕልዎ እና ሁለት የውሃ ማጠራቀሚያዎች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تحتاج إلى صورك المرجعية، ونسختك الجيدة، وفرشاتك، ولوحة الألوان الخاصة بك، وحاويتين من 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լուսանկարները, լավ օրինակը, վրձինները, պալիտրան և երկու տարա ջուր։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les vostres fotos de referència, la vostra bona còpia, els vostres pinzells, la vostra paleta i dos recipients d'aigua.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今天你需要你的参考照片、你的好副本、你的画笔、你的调色板和两罐水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referentiefoto's, je goede kopie, je penselen, je palet en twee bakken water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عکس‌های مرجع، متن خوب، قلم‌موها، پالت و دو ظرف آب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avez besoin de vos photos de référence, de votre bonne copie, de vos pinceaux, de votre palette et de deux récipients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brauchst du deine Referenzfotos, deine gute Kopie, deine Pinsel, deine Palette und zwei Behälter mit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રેફરન્સ ફોટા, તમારી સારી નકલ, તમારા બ્રશ, તમારી પેલેટ અને પાણીના બે કન્ટેનરની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संदर्भ फ़ोटो, अपनी अच्छी कॉपी, अपने ब्रश, अपने पैलेट और पानी के दो कंटेनरों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hai bisogno delle tue foto di riferimento, della tua buona copia, dei tuoi pennelli, della tua tavolozza e di due contenitori d'acqua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今日は、参考写真、良い原稿、筆、パレット、そして水の入った容器2つが必要です。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참고 사진, 좋은 사본, 브러시, 팔레트, 물통 두 개가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wêneyên referansê, kopiya te ya baş, firçeyên te, paleta te û du konteynerên avê te pêwîst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foto rujukan anda, salinan bagus anda, berus anda, palet anda dan dua bekas air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റഫറൻസ് ഫോട്ടോകൾ, നിങ്ങളുടെ നല്ല പകർപ്പ്, നിങ്ങളുടെ ബ്രഷുകൾ, നിങ്ങളുടെ പാലറ്റ്, രണ്ട് പാത്ര വെള്ളം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सन्दर्भ तस्बिरहरू, आफ्नो राम्रो प्रतिलिपि, आफ्नो ब्रश, आफ्नो प्यालेट, र दुई कन्टेनर पानी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ته د خپلو حوالې عکسونو، ستاسو ښه کاپي، ستاسو برشونه، ستاسو پالټ، او د اوبو دوه کانټینرونو ته اړتیا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de suas fotos de referência, sua boa cópia, seus pincéis, sua paleta e dois recipientes de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ਆਪਣੀਆਂ ਰੈਫਰੈਂਸ ਫੋਟੋਆਂ, ਆਪਣੀ ਚੰਗੀ ਕਾਪੀ, ਆਪਣੇ ਬੁਰਸ਼, ਆਪਣੀ ਪੈਲੇਟ, ਅਤੇ ਪਾਣੀ ਦੇ ਦੋ ਡੱਬੇ ਚਾਹੀਦੇ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ваши референсные фотографии, ваш хороший экземпляр, ваши кисти, ваша палитра и две емкости с водой.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ваше референтне фотографије, ваша добра копија, ваше четкице, ваша палета и две посуде са водом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sawiradaada tixraaca, nuqulkaaga wanaagsan, burushyadaada, palette kaaga, iyo laba weel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fotos de referencia, tu buena copia, tus pinceles, tu paleta y dos recipientes con agua.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poto rujukan anjeun, salinan anu saé, sikat anjeun, palette anjeun, sareng dua wadah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picha zako za kumbukumbu, nakala yako nzuri, brashi yako, palette yako, na vyombo viwili vya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referensfoton, din bra text, dina penslar, din palett och två behållare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reference na larawan, iyong magandang kopya, iyong mga brush, iyong palette, at dalawang lalagyan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 உங்கள் குறிப்பு புகைப்படங்கள், உங்கள் நல்ல நகல், உங்கள் தூரிகைகள், உங்கள் தட்டு மற்றும் இரண்டு தண்ணீர் கொள்கலன்கள்.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วันนี้คุณต้องมีรูปถ่ายอ้างอิง สำเนาที่ดี พู่กัน จานสี และภาชนะใส่น้ำสองใบ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referans fotoğraflarınıza, iyi kopyalarınıza, fırçalarınıza, paletinize ve iki kap suya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ваші фотографії-референси, ваш хороший екземпляр, ваші пензлі, ваша палітра та дві ємності з водою.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اپنی حوالہ جاتی تصاویر، آپ کی اچھی کاپی، آپ کے برش، آپ کے پیلیٹ اور پانی کے دو کنٹینرز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ảnh tham khảo, bản sao tốt, cọ vẽ, bảng màu và hai bình đựng nước.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0" name="Shape 1300"/>
        <p:cNvGrpSpPr/>
        <p:nvPr/>
      </p:nvGrpSpPr>
      <p:grpSpPr>
        <a:xfrm>
          <a:off x="0" y="0"/>
          <a:ext cx="0" cy="0"/>
          <a:chOff x="0" y="0"/>
          <a:chExt cx="0" cy="0"/>
        </a:xfrm>
      </p:grpSpPr>
      <p:sp>
        <p:nvSpPr>
          <p:cNvPr id="1301" name="Google Shape;1301;g25b147a0324_0_10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02" name="Google Shape;1302;g25b147a0324_0_10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You can’t come up with good ideas when you are talking to other people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Nuk mund të dalësh me ide të mira kur flet me njerëz të tjerë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ከሌሎች ሰዎች ጋር በሚነጋገሩበት ጊዜ ጥሩ ሀሳቦችን ማምጣት አይችሉም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 يمكنك التوصل إلى أفكار جيدة عندما تتحدث مع الآخرين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Դուք չեք կարող լավ գաղափարներ մտածել, երբ խոսում եք ուրիշների հետ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 se t'acudeixen bones idees quan parles amb altres persones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当你和别人交谈时，你无法想出好主意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kunt geen goede ideeën bedenken als je met andere mensen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وقتی با دیگران صحبت می‌کنید، نمی‌توانید ایده‌های خوبی ارائه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Vous ne pouvez pas trouver de bonnes idées lorsque vous parlez à d’autres personnes.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Wenn Sie mit anderen Menschen sprechen, können Sie keine guten Ideen entwickeln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બીજા લોકો સાથે વાત કરતી વખતે તમને સારા વિચારો ન આવી શકે.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जब आप अन्य लोगों से बात कर रहे हों तो आपके पास अच्छे विचार नहीं आ सकते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Non puoi avere buone idee quando parli con altre persone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他の人と話していると良いアイデアが思いつかない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다른 사람과 대화할 때는 좋은 아이디어가 나올 수 없습니다.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Dema ku hûn bi mirovên din re diaxivin, hûn nekarin ramanên baş bînin bîra xwe.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Anda tidak boleh menghasilkan idea yang baik apabila anda bercakap dengan orang lain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മറ്റുള്ളവരുമായി സംസാരിക്കുമ്പോൾ നിങ്ങൾക്ക് നല്ല ആശയങ്ങൾ കൊണ്ടുവരാൻ കഴിയില്ല.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अरूसँग कुरा गर्दा तपाईं राम्रा विचारहरू ल्याउन सक्नुहुन्न।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کله چې تاسو د نورو خلکو سره خبرې کوئ نو تاسو ښه نظرونه نشئ رامینځته کولی.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Você não consegue ter boas ideias quando está falando com outras pessoas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ਜਦੋਂ ਤੁਸੀਂ ਦੂਜੇ ਲੋਕਾਂ ਨਾਲ ਗੱਲ ਕਰ ਰਹੇ ਹੁੰਦੇ ਹੋ ਤਾਂ ਤੁਸੀਂ ਚੰਗੇ ਵਿਚਾਰ ਨਹੀਂ ਲੈ ਸਕਦੇ।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Вы не сможете придумать хорошие идеи, когда разговариваете с другими людьми.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Не можете смислити добре идеје када разговарате са другим људима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 la iman kartid fikrado wanaagsan markaad la hadlayso dadka kale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 puedes tener buenas ideas cuando hablas con otras personas.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Anjeun teu bisa datang nepi ka ide nu sae lamun keur diajak ngobrol batur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Huwezi kuja na mawazo mazuri unapozungumza na watu wengine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 kan inte komma på bra idéer när du pratar med andra människor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Hindi ka makakaisip ng magagandang ideya kapag nakikipag-usap ka sa ibang tao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மற்றவர்களிடம் பேசும்போது நல்ல யோசனைகளைக் கொண்டு வர முடியாது.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คุณไม่สามารถคิดไอเดียดีๆ ได้เมื่อคุณกำลังคุยกับคนอื่น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Başkalarıyla konuşurken iyi fikirler üretemezsiniz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 не можете придумати гарні ідеї, коли розмовляєте з іншими людьми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جب آپ دوسرے لوگوں سے بات کر رہے ہوتے ہیں تو آپ اچھے خیالات نہیں لے سکتے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Bạn không thể đưa ra những ý tưởng hay khi đang nói chuyện với người khác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6" name="Shape 1306"/>
        <p:cNvGrpSpPr/>
        <p:nvPr/>
      </p:nvGrpSpPr>
      <p:grpSpPr>
        <a:xfrm>
          <a:off x="0" y="0"/>
          <a:ext cx="0" cy="0"/>
          <a:chOff x="0" y="0"/>
          <a:chExt cx="0" cy="0"/>
        </a:xfrm>
      </p:grpSpPr>
      <p:sp>
        <p:nvSpPr>
          <p:cNvPr id="1307" name="Google Shape;1307;g25b147a0324_0_12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08" name="Google Shape;1308;g25b147a0324_0_1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Finished artworks never show how much work goes into developing the idea. We never get to see all the rejected ideas that were boring or awkward. Remember that creative people start with the same ideas as you do - they just keep looking and pushing and digging.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Creative people start with the same ideas as you do - they just keep looking and pushing and digging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Veprat e artit të përfunduara nuk tregojnë kurrë se sa punë duhet për zhvillimin e idesë. Nuk arrijmë kurrë të shohim të gjitha idetë e refuzuara që ishin të mërzitshme ose të sikletshme. Mos harroni se njerëzit krijues fillojnë me të njëjtat ide si ju - ata thjesht vazhdojnë të kërkojnë, të shtyjnë përpara dhe të gërmojnë.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የተጠናቀቁ የስነ ጥበብ ስራዎች ሃሳቡን ለማዳበር ምን ያህል ስራ እንደሚሰራ በጭራሽ አያሳዩም። አሰልቺ ወይም አሰልቺ የሆኑትን ሁሉንም ውድቅ ሀሳቦች ማየት አንችልም። ያስታውሱ የፈጠራ ሰዎች እርስዎ በሚያደርጉት ተመሳሳይ ሀሳቦች ይጀምራሉ - መመልከታቸውን እና መግፋት እና መቆፈርን ይቀጥላሉ.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الأعمال الفنية المكتملة لا تُظهر أبدًا حجم الجهد المبذول في تطوير الفكرة. لا نرى أبدًا جميع الأفكار المرفوضة التي كانت مملة أو غريبة. تذكر أن المبدعين يبدؤون بنفس أفكارك - فهم يواصلون البحث والمحاولة والحفر.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Ավարտված արվեստի գործերը երբեք չեն ցույց տալիս, թե որքան աշխատանք է ներդրվել գաղափարի մշակման մեջ: Մենք երբեք չենք տեսնում բոլոր մերժված գաղափարները, որոնք ձանձրալի կամ անհարմար էին: Հիշե՛ք, որ ստեղծագործ մարդիկ սկսում են նույն գաղափարներից, ինչ դուք. նրանք պարզապես շարունակում են փնտրել, առաջ շարժվել և փորփրել: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obres d'art acabades mai mostren quanta feina s'ha dedicat a desenvolupar la idea. Mai no veiem totes les idees rebutjades que eren avorrides o incòmodes. Recorda que les persones creatives comencen amb les mateixes idees que tu: simplement continuen buscant, insistint i excavant.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完成的作品永远不会展现出构思过程中投入了多少心血。我们永远看不到那些被拒绝的、无聊或尴尬的想法。记住，富有创造力的人和你一样，最初的想法也是一样的——他们只是不断地探索、努力、挖掘。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Afgemaakte kunstwerken laten nooit zien hoeveel werk er in de ontwikkeling van het idee zit. We krijgen nooit alle afgewezen ideeën te zien die saai of onhandig waren. Onthoud dat creatieve mensen met dezelfde ideeën beginnen als jij - ze blijven gewoon zoeken, pushen en graven.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آثار هنری تکمیل‌شده هرگز نشان نمی‌دهند که چقدر برای توسعه‌ی ایده وقت صرف شده است. ما هرگز نمی‌توانیم همه‌ی ایده‌های رد شده‌ای را که خسته‌کننده یا ناشیانه بوده‌اند، ببینیم. به یاد داشته باشید که افراد خلاق با همان ایده‌های شما شروع می‌کنند - آنها فقط به جستجو و تلاش و کاوش ادامه می‌دهند.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œuvres achevées ne montrent jamais le travail considérable consacré au développement de l'idée. On ne voit jamais toutes les idées rejetées, ennuyeuses ou maladroites. N'oubliez pas que les créatifs partent des mêmes idées que vous : ils continuent à chercher, à pousser et à creuser.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Fertige Kunstwerke zeigen nie, wie viel Arbeit in die Entwicklung der Idee geflossen ist. Wir bekommen nie all die abgelehnten Ideen zu sehen, die langweilig oder ungeschickt waren. Denken Sie daran, dass kreative Menschen mit den gleichen Ideen beginnen wie Sie – sie suchen einfach weiter, forschen weiter und graben weiter.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પૂર્ણ થયેલી કલાકૃતિઓ ક્યારેય બતાવતી નથી કે વિચાર વિકસાવવામાં કેટલી મહેનત કરવી પડે છે. આપણે ક્યારેય બધા નકારાયેલા વિચારો જોઈ શકતા નથી જે કંટાળાજનક અથવા અણઘડ હતા. યાદ રાખો કે સર્જનાત્મક લોકો તમારા જેવા જ વિચારોથી શરૂઆત કરે છે - તેઓ ફક્ત શોધતા રહે છે, આગળ ધપાવતા રહે છે અને ખોદકામ કરતા રહે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तैयार कलाकृतियाँ कभी यह नहीं दिखातीं कि उस विचार को विकसित करने में कितनी मेहनत लगी है। हमें वे सभी अस्वीकृत विचार कभी देखने को नहीं मिलते जो उबाऊ या अटपटे थे। याद रखें कि रचनात्मक लोग भी उन्हीं विचारों से शुरुआत करते हैं जिनसे आप शुरुआत करते हैं - वे बस खोजते रहते हैं, प्रयास करते रहते हैं और खोजबीन करते रहते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 opere d'arte finite non mostrano mai quanto lavoro sia stato necessario per sviluppare un'idea. Non vediamo mai tutte le idee scartate perché noiose o imbarazzanti. Ricorda che le persone creative partono dalle tue stesse idee: continuano a cercare, a spingere e a scavare.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完成した作品からは、そのアイデアをどれだけ発展させようと努力したかは分かりません。退屈だったり、ぎこちなかったりして却下されたアイデアも、私たちは目にすることができません。クリエイティブな人たちも、あなたと同じアイデアからスタートすることを忘れないでください。彼らはただ、探求し、推し進め、掘り下げ続けるの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완성된 예술 작품에서는 아이디어를 발전시키는 데 얼마나 많은 노력이 들어갔는지 결코 알 수 없습니다. 지루하거나 어색해서 거절당한 아이디어들을 모두 볼 수 있는 기회도 없습니다. 창의적인 사람들은 당신과 같은 아이디어로 시작한다는 것을 기억하세요. 그들은 끊임없이 찾고, 밀고, 파헤칩니다.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Berhemên hunerî yên qedandî qet nîşan nadin ku çiqas xebat ji bo pêşxistina ramanê tê kirin. Em qet nikarin hemû ramanên redkirî yên bêzar an jî nebaş bibînin. Ji bîr mekin ku mirovên afirîner bi heman ramanên ku hûn dikin dest pê dikin - ew tenê digerin, hewl didin û dikolin.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Karya seni yang telah siap tidak pernah menunjukkan betapa banyak usaha yang dilakukan untuk membangunkan idea itu. Kami tidak pernah dapat melihat semua idea yang ditolak yang membosankan atau janggal. Ingat bahawa orang kreatif bermula dengan idea yang sama seperti yang anda lakukan - mereka terus mencari dan menolak dan menggali.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ആശയം വികസിപ്പിക്കുന്നതിന് എത്രമാത്രം പരിശ്രമം ആവശ്യമാണെന്ന് പൂർത്തിയായ കലാസൃഷ്ടികൾ ഒരിക്കലും കാണിക്കുന്നില്ല. വിരസമോ വിചിത്രമോ ആയ നിരസിക്കപ്പെട്ട ആശയങ്ങളെല്ലാം നമുക്ക് ഒരിക്കലും കാണാൻ കഴിയില്ല. സൃഷ്ടിപരമായ ആളുകൾ നിങ്ങളെപ്പോലെ തന്നെ ആശയങ്ങളുമായി തുടങ്ങുന്നുവെന്ന് ഓർമ്മിക്കുക - അവർ തിരയുകയും തള്ളിക്കളയുകയും കുഴിക്കുകയും ചെയ്യുന്നു.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सम्पन्न कलाकृतिहरूले कहिल्यै पनि विचार विकास गर्न कति मेहनत लाग्छ भनेर देखाउँदैनन्। हामी कहिल्यै पनि सबै अस्वीकृत विचारहरू देख्न पाउँदैनौं जुन बोरिंग वा अप्ठ्यारो थिए। याद राख्नुहोस् कि रचनात्मक मानिसहरूले तपाईं जस्तै विचारहरूबाट सुरु गर्छन् - तिनीहरू केवल खोजिरहन्छन्, धकेल्छन् र खनिरहन्छन्।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بشپړ شوي هنري کارونه هیڅکله نه ښیې چې د مفکورې د پراختیا لپاره څومره کار ته اړتیا ده. موږ هیڅکله هغه رد شوي نظرونه نه شو لیدلی چې ستړي کونکي یا عجیب وو. په یاد ولرئ چې تخلیقي خلک د ورته نظرونو سره پیل کوي لکه څنګه چې تاسو یې کوئ - دوی یوازې ګوري، فشار راوړي او کیندنه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Obras de arte finalizadas nunca mostram quanto trabalho foi investido no desenvolvimento da ideia. Nunca conseguimos ver todas as ideias rejeitadas, que eram chatas ou estranhas. Lembre-se de que pessoas criativas começam com as mesmas ideias que você — elas simplesmente continuam procurando, insistindo e se aprofundando.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ਮੁਕੰਮਲ ਹੋਈਆਂ ਕਲਾਕ੍ਰਿਤੀਆਂ ਕਦੇ ਵੀ ਇਹ ਨਹੀਂ ਦਿਖਾਉਂਦੀਆਂ ਕਿ ਵਿਚਾਰ ਨੂੰ ਵਿਕਸਤ ਕਰਨ ਵਿੱਚ ਕਿੰਨੀ ਮਿਹਨਤ ਲੱਗਦੀ ਹੈ। ਸਾਨੂੰ ਕਦੇ ਵੀ ਸਾਰੇ ਰੱਦ ਕੀਤੇ ਗਏ ਵਿਚਾਰ ਨਹੀਂ ਦੇਖਣ ਨੂੰ ਮਿਲਦੇ ਜੋ ਬੋਰਿੰਗ ਜਾਂ ਅਜੀਬ ਸਨ। ਯਾਦ ਰੱਖੋ ਕਿ ਰਚਨਾਤਮਕ ਲੋਕ ਤੁਹਾਡੇ ਵਰਗੇ ਹੀ ਵਿਚਾਰਾਂ ਨਾਲ ਸ਼ੁਰੂਆਤ ਕਰਦੇ ਹਨ - ਉਹ ਸਿਰਫ਼ ਦੇਖਦੇ ਰਹਿੰਦੇ ਹਨ, ਅੱਗੇ ਵਧਦੇ ਰਹਿੰਦੇ ਹਨ ਅਤੇ ਖੁਦਾਈ ਕਰਦੇ ਰਹਿੰਦੇ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Завершённые работы никогда не показывают, сколько труда вложено в разработку идеи. Мы никогда не увидим все отвергнутые идеи, которые показались нам скучными или неуклюжими. Помните, что творческие люди начинают с тех же идей, что и вы, — они просто продолжают искать, продвигать и копать.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Завршена уметничка дела никада не показују колико је труда уложено у развој идеје. Никада не видимо све одбачене идеје које су биле досадне или незгодне. Запамтите да креативни људи почињу са истим идејама као и ви - они само настављају да траже, гурају и копају.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Farshaxannada la dhammeeyey weligood ma muujiyaan inta ay le'eg tahay shaqada ku jirta horumarinta fikradda. Marna ma aragno dhammaan fikradaha la diiday ee caajiska ahaa ama qallafsanaa. Xasuusnoow in dadka hal-abuurka leh ay ku bilaabaan fikrado la mid ah kuwa aad sameyso - kaliya waxay sii wadaan inay fiiriyaan oo riixaan oo qodaan.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Las obras terminadas nunca muestran el trabajo invertido en desarrollar la idea. Nunca vemos todas las ideas descartadas por aburridas o incómodas. Recuerda que las personas creativas empiezan con las mismas ideas que tú: simplemente siguen buscando, explorando y profundizando.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Karya seni anu réngsé henteu pernah nunjukkeun sabaraha padamelan pikeun ngembangkeun ide. Kami henteu kantos ningali sadaya ideu anu ditolak anu pikaboseneun atanapi kagok. Émut yén jalma kréatif mimitian ku ideu anu sami sareng anjeun - aranjeunna tetep milarian sareng ngadorong sareng ngagali.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Kazi za sanaa zilizokamilishwa kamwe hazionyeshi ni kazi ngapi inafanywa katika kukuza wazo. Hatuwezi kupata kuona mawazo yote yaliyokataliwa ambayo yalikuwa ya kuchosha au yasiyofaa. Kumbuka kwamba watu wabunifu huanza na mawazo sawa na wewe - wanaendelea kuangalia na kusukuma na kuchimba.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Färdiga konstverk visar aldrig hur mycket arbete som läggs ner på att utveckla idén. Vi får aldrig se alla de avvisade idéerna som var tråkiga eller obekväma. Kom ihåg att kreativa människor börjar med samma idéer som du – de fortsätter bara att leta, pusha och gräva.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natapos na likhang sining ay hindi kailanman nagpapakita kung gaano karaming trabaho ang napupunta sa pagbuo ng ideya. Hindi namin makikita ang lahat ng tinanggihang ideya na nakakainip o nakakahiya. Tandaan na ang mga taong malikhain ay nagsisimula sa parehong mga ideya tulad ng ginagawa mo - patuloy lang silang naghahanap at nagtutulak at naghuhukay.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முடிக்கப்பட்ட கலைப்படைப்புகள், யோசனையை வளர்ப்பதற்கு எவ்வளவு உழைப்பு தேவைப்படுகிறது என்பதைக் காட்டுவதில்லை. சலிப்பூட்டும் அல்லது அருவருப்பான நிராகரிக்கப்பட்ட அனைத்து யோசனைகளையும் நாம் ஒருபோதும் பார்க்க முடியாது. படைப்பாற்றல் மிக்கவர்கள் உங்களைப் போலவே அதே யோசனைகளுடன் தொடங்குகிறார்கள் என்பதை நினைவில் கொள்ளுங்கள் - அவர்கள் தொடர்ந்து தேடிக்கொண்டே இருப்பார்கள், தள்ளிக்கொண்டே இருப்பார்கள், தோண்டி எடுப்பார்கள்.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งานศิลปะที่เสร็จสมบูรณ์แล้วไม่เคยแสดงให้เห็นว่าต้องใช้ความพยายามมากแค่ไหนในการพัฒนาไอเดียนั้น เราไม่เคยได้เห็นไอเดียที่ถูกปฏิเสธทั้งหมด ทั้งน่าเบื่อและน่าอึดอัด จำไว้ว่าคนสร้างสรรค์ก็เริ่มต้นด้วยไอเดียเดียวกับคุณ พวกเขาแค่คอยมองหา ผลักดัน และขุดคุ้ยต่อไป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Bitmiş sanat eserleri, fikrin geliştirilmesinin ne kadar emek gerektirdiğini asla göstermez. Sıkıcı veya garip olduğu için reddedilen tüm fikirleri asla göremeyiz. Yaratıcı insanların sizinle aynı fikirlerle başladığını unutmayın; sadece bakmaya, zorlamaya ve araştırmaya devam ederler.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Готові витвори мистецтва ніколи не показують, скільки праці вкладено в розробку ідеї. Ми ніколи не бачимо всіх відхилених ідей, які були нудними або незручними. Пам’ятайте, що творчі люди починають з тих самих ідей, що й ви — вони просто продовжують шукати, наполягати та копати.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تیار شدہ فن پارے کبھی نہیں دکھاتے کہ خیال کو تیار کرنے میں کتنا کام ہوتا ہے۔ ہم کبھی بھی مسترد شدہ خیالات کو نہیں دیکھتے جو بورنگ یا عجیب تھے۔ یاد رکھیں کہ تخلیقی لوگ انہی خیالات سے شروع کرتے ہیں جیسے آپ کرتے ہیں - وہ صرف دیکھتے رہتے ہیں اور دھکیلتے اور کھودتے رہتے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Những tác phẩm hoàn thiện không bao giờ cho thấy được khối lượng công sức bỏ ra để phát triển ý tưởng. Chúng ta không bao giờ được chứng kiến ​​tất cả những ý tưởng bị từ chối, nhàm chán hay vụng về. Hãy nhớ rằng những người sáng tạo cũng bắt đầu với những ý tưởng giống bạn - họ chỉ tiếp tục tìm kiếm, thúc đẩy và đào sâu.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2" name="Shape 1312"/>
        <p:cNvGrpSpPr/>
        <p:nvPr/>
      </p:nvGrpSpPr>
      <p:grpSpPr>
        <a:xfrm>
          <a:off x="0" y="0"/>
          <a:ext cx="0" cy="0"/>
          <a:chOff x="0" y="0"/>
          <a:chExt cx="0" cy="0"/>
        </a:xfrm>
      </p:grpSpPr>
      <p:sp>
        <p:nvSpPr>
          <p:cNvPr id="1313" name="Google Shape;1313;g25b147a0324_0_12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14" name="Google Shape;1314;g25b147a0324_0_1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 is normal to be frustrated later if you jump into a project without developing your idea fully. However, if you allow yourself to restart and learn from your mistakes it will be 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 is normal to be frustrated later if you jump into a project without developing your idea fully.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Është normale të frustrohesh më vonë nëse hidhesh në një projekt pa e zhvilluar plotësisht idenë tënde. Megjithatë, nëse e lejon veten të rifillosh dhe të mësosh nga gabimet e tua, do të jetë në rregull.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ሃሳብዎን ሙሉ በሙሉ ሳያዳብሩ ወደ ፕሮጀክት ከገቡ በኋላ መበሳጨት የተለመደ ነው። ነገር ግን፣ እራስህን እንደገና ለመጀመር ከፈቀድክ እና ከስህተቶችህ ብትማር ምንም ችግር የለውም።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من الطبيعي أن تشعر بالإحباط لاحقًا إذا باشرت مشروعًا دون تطوير فكرتك بالكامل. ولكن، إذا سمحت لنفسك بالبدء من جديد والتعلم من أخطائك، فسيكون كل شيء على ما يرام.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Բնական է հետագայում հիասթափվել, եթե դուք անմիջապես սկսեք որևէ նախագիծ՝ առանց ձեր գաղափարը լիովին զարգացնելու։ Այնուամենայնիվ, եթե թույլ տաք ինքներդ ձեզ վերսկսել աշխատանքը և սովորել ձեր սխալներից, ամեն ինչ կարգին կլինի։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És normal frustrar-se més tard si inicies un projecte sense desenvolupar completament la teva idea. Tanmateix, si et permets reiniciar i aprendre dels teus errors, tot anirà bé.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如果你没有充分发展自己的想法就贸然开始一个项目，之后感到沮丧是正常的。但是，只要你允许自己重新开始，并从错误中吸取教训，一切就都好办了。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is normaal dat je later gefrustreerd raakt als je aan een project begint zonder je idee volledig te hebben uitgewerkt. Maar als je jezelf de tijd geeft om opnieuw te beginnen en van je fouten te leren, komt het wel goed.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طبیعی است که اگر بدون توسعه کامل ایده خود، وارد یک پروژه شوید، بعداً ناامید شوید. با این حال، اگر به خودتان اجازه دهید دوباره شروع کنید و از اشتباهات خود درس بگیرید، اشکالی نخواهد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est normal d'être frustré plus tard si l'on se lance dans un projet sans avoir pleinement développé son idée. Cependant, si vous vous autorisez à recommencer et à apprendre de vos erreurs, tout ira bien.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ist normal, später frustriert zu sein, wenn man sich in ein Projekt stürzt, ohne seine Idee vollständig ausgearbeitet zu haben. Wenn man sich jedoch die Zeit nimmt, neu anzufangen und aus seinen Fehlern zu lernen, ist alles in Ordnung.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જો તમે તમારા વિચારને સંપૂર્ણ રીતે વિકસિત કર્યા વિના કોઈ પ્રોજેક્ટમાં ઝંપલાવો છો, તો પછીથી હતાશ થવું સામાન્ય છે. જોકે, જો તમે તમારી જાતને ફરીથી શરૂ કરવા અને તમારી ભૂલોમાંથી શીખવાની મંજૂરી આપો છો, તો તે ઠીક રહેશે.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अगर आप अपने आइडिया को पूरी तरह से समझे बिना ही किसी प्रोजेक्ट में लग जाते हैं, तो बाद में निराश होना स्वाभाविक है। हालाँकि, अगर आप खुद को दोबारा शुरू करने और अपनी गलतियों से सीखने का मौका दें, तो सब ठीक हो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È normale sentirsi frustrati in seguito se ci si lancia in un progetto senza aver sviluppato appieno la propria idea. Tuttavia, se ci si concede di ricominciare e di imparare dai propri errori, andrà tutto bene.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アイデアを十分に練らないままプロジェクトに飛び込んでしまうと、後々フラストレーションを感じるのは当然です。しかし、失敗から学び、やり直すことができれば、きっと大丈夫になります。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아이디어를 완전히 발전시키지 않고 프로젝트에 뛰어든다면 나중에 좌절하는 것은 당연한 일입니다. 하지만 다시 시작하고 실수에서 교훈을 얻는다면 괜찮을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Normal e ku hûn paşê aciz bibin ger hûn bêyî ku ramana xwe bi tevahî pêş bixin, bikevin projeyekê. Lêbelê, heke hûn bihêlin ku hûn ji nû ve dest pê bikin û ji xeletiyên xwe fêr bibin, dê baş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Ia adalah perkara biasa untuk kecewa kemudian jika anda melompat ke dalam projek tanpa membangunkan idea anda sepenuhnya. Walau bagaimanapun, jika anda membenarkan diri anda untuk memulakan semula dan belajar daripada kesilapan anda, ia akan menjadi 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ആശയം പൂർണ്ണമായി വികസിപ്പിക്കാതെ ഒരു പ്രോജക്റ്റിലേക്ക് എടുത്തുചാടുകയാണെങ്കിൽ പിന്നീട് നിരാശ തോന്നുന്നത് സ്വാഭാവികമാണ്. എന്നിരുന്നാലും, നിങ്ങൾ സ്വയം പുനരാരംഭിക്കുകയും നിങ്ങളുടെ തെറ്റുകളിൽ നിന്ന് പഠിക്കുകയും ചെയ്താൽ അത് ശരിയാകും.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विचार पूर्ण रूपमा विकास नगरी कुनै परियोजनामा ​​हाम फाल्नुभयो भने पछि निराश हुनु सामान्य हो। यद्यपि, यदि तपाईंले आफूलाई पुन: सुरु गर्न र आफ्ना गल्तीहरूबाट सिक्न अनुमति दिनुभयो भने यो ठीक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عادي خبره ده چې وروسته مایوسه شئ که تاسو په یوه پروژه کې د خپلې مفکورې په بشپړه توګه پراختیا ورکولو پرته کود شئ. په هرصورت، که تاسو ځان ته اجازه ورکړئ چې بیا پیل وکړئ او له خپلو غلطیو څخه زده کړه وکړئ نو دا به سمه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 normal ficar frustrado mais tarde se você se lançar em um projeto sem desenvolver sua ideia completamente. No entanto, se você se permitir recomeçar e aprender com seus erros, tudo ficará bem.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ਜੇਕਰ ਤੁਸੀਂ ਆਪਣੇ ਵਿਚਾਰ ਨੂੰ ਪੂਰੀ ਤਰ੍ਹਾਂ ਵਿਕਸਤ ਕੀਤੇ ਬਿਨਾਂ ਕਿਸੇ ਪ੍ਰੋਜੈਕਟ ਵਿੱਚ ਛਾਲ ਮਾਰਦੇ ਹੋ ਤਾਂ ਬਾਅਦ ਵਿੱਚ ਨਿਰਾਸ਼ ਹੋਣਾ ਆਮ ਗੱਲ ਹੈ। ਹਾਲਾਂਕਿ, ਜੇਕਰ ਤੁਸੀਂ ਆਪਣੇ ਆਪ ਨੂੰ ਦੁਬਾਰਾ ਸ਼ੁਰੂ ਕਰਨ ਅਤੇ ਆਪਣੀਆਂ ਗਲਤੀਆਂ ਤੋਂ ਸਿੱਖਣ ਦੀ ਇਜਾਜ਼ਤ ਦਿੰਦੇ ਹੋ ਤਾਂ ਇਹ ਠੀਕ ਰਹੇਗਾ।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Нормально позже расстраиваться, если вы берётесь за проект, не до конца разработав идею. Однако, если вы позволите себе начать всё сначала и извлечь уроки из своих ошибок, всё будет в порядке.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Нормално је да касније будете фрустрирани ако се упустите у пројекат без потпуног развоја идеје. Међутим, ако себи дозволите да поново почнете и учите из својих грешака, биће у реду.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Waa wax iska caadi ah in hadhow aad niyad jabto haddii aad mashruuc ku boodo adigoon fikradaada si buuxda u horumarin. Si kastaba ha ahaatee, haddii aad ogolaato inaad dib u bilowdo oo aad wax ka barato khaladaadkaaga way fiicnaan doontaa.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normal frustrarse más adelante si te embarcas en un proyecto sin desarrollar tu idea por completo. Sin embargo, si te permites reiniciar y aprender de tus errores, todo irá bien.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Biasana janten frustasi engké upami anjeun ngaluncat kana proyék tanpa ngembangkeun ideu anjeun sapinuhna. Nanging, upami anjeun ngantepkeun diri balikan deui sareng diajar tina kasalahan anjeun éta bakal 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 kawaida kufadhaika baadaye ikiwa utaruka kwenye mradi bila kukuza wazo lako kikamilifu. Hata hivyo, ukijiruhusu kuanza upya na kujifunza kutokana na makosa yako itakuwa 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Det är normalt att bli frustrerad senare om man hoppar in i ett projekt utan att utveckla sin idé fullt ut. Men om du tillåter dig själv att börja om och lära av dina misstag kommer det att gå bra.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Normal na mabigo sa ibang pagkakataon kung tumalon ka sa isang proyekto nang hindi ganap na nabuo ang iyong ideya. Gayunpaman, kung hahayaan mo ang iyong sarili na mag-restart at matuto mula sa iyong mga pagkakamali, magiging OK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யோசனையை முழுமையாக வளர்க்காமல் ஒரு திட்டத்தில் குதித்தால் பின்னர் விரக்தி அடைவது இயல்பானது. இருப்பினும், நீங்கள் மீண்டும் தொடங்கி உங்கள் தவறுகளிலிருந்து கற்றுக்கொள்ள அனுமதித்தால் அது சரியாகிவிடும்.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เป็นเรื่องปกติที่จะรู้สึกหงุดหงิดในภายหลังหากคุณรีบลงมือทำโครงการโดยไม่ได้พัฒนาไอเดียของคุณอย่างเต็มที่ อย่างไรก็ตาม หากคุณยอมให้ตัวเองเริ่มต้นใหม่และเรียนรู้จากความผิดพลาดของคุณ ทุกอย่างก็จะโอเค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Fikrinizi tam olarak geliştirmeden bir projeye atlarsanız, daha sonra hayal kırıklığına uğramanız normaldir. Ancak, kendinize yeniden başlama ve hatalarınızdan ders çıkarma izni verirseniz, sorun olmayacaktır.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Це нормально розчаровуватися пізніше, якщо ви беретеся за проєкт, не розвинувши свою ідею повністю. Однак, якщо ви дозволите собі перезавантажитися та вчитися на своїх помилках, все буде добре.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آپ اپنے خیال کو مکمل طور پر تیار کیے بغیر کسی پروجیکٹ میں کودتے ہیں تو بعد میں مایوس ہونا معمول ہے۔ تاہم، اگر آپ اپنے آپ کو دوبارہ شروع کرنے اور اپنی غلطیوں سے سیکھنے کی اجازت دیتے ہیں تو یہ ٹھیک ہو جائے 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Việc bạn cảm thấy nản lòng sau này nếu lao vào một dự án mà chưa phát triển ý tưởng một cách trọn vẹn là điều bình thường. Tuy nhiên, nếu bạn cho phép bản thân bắt đầu lại và học hỏi từ những sai lầm, mọi chuyện sẽ ổn thôi.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8" name="Shape 1318"/>
        <p:cNvGrpSpPr/>
        <p:nvPr/>
      </p:nvGrpSpPr>
      <p:grpSpPr>
        <a:xfrm>
          <a:off x="0" y="0"/>
          <a:ext cx="0" cy="0"/>
          <a:chOff x="0" y="0"/>
          <a:chExt cx="0" cy="0"/>
        </a:xfrm>
      </p:grpSpPr>
      <p:sp>
        <p:nvSpPr>
          <p:cNvPr id="1319" name="Google Shape;1319;g25b147a0324_0_11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20" name="Google Shape;1320;g25b147a0324_0_1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 lot of people got a lot done on their idea development last class. Thank you! Today is the day to finish 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Shumë njerëz bënë shumë për zhvillimin e ideve të tyre në orën e kaluar. Faleminderit! Sot është dita për ta përfunduar.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ባለፈው ክፍል ብዙ ሰዎች በሃሳባቸው እድገት ላይ ብዙ ሰርተዋል። አመሰግናለሁ! ዛሬ የሚጨርስበት ቀን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أنجز الكثيرون الكثير في تطوير أفكارهم في الحصة الماضية. شكرًا لكم! اليوم هو يوم إكمالها.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Շատերը նախորդ դասին շատ բան արեցին իրենց գաղափարների զարգացման վրա։ Շնորհակալություն։ Այսօր այն ավարտելու օրն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Molta gent va aconseguir fer molt en el desenvolupament de la seva idea la classe passada. Gràcies! Avui és el dia per acabar-ho.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上节课，很多人完成了不少想法的开发。谢谢！今天就是完成它的日子。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Veel mensen hebben vorige les veel gedaan aan hun ideeontwikkeling. Dankjewel! Vandaag is de dag om het af te ronden.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خیلی‌ها در کلاس قبلی روی ایده‌پردازی‌شان خیلی کار کردند. متشکرم! امروز روز تمام کردنش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Beaucoup de gens ont beaucoup avancé sur le développement de leurs idées lors du dernier cours. Merci ! C'est aujourd'hui qu'il faut le terminer.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Viele haben in der letzten Stunde viel an ihrer Ideenentwicklung gearbeitet. Danke! Heute ist der Tag, um es zu beenden.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ગયા વર્ગમાં ઘણા લોકોએ તેમના વિચાર વિકાસ પર ઘણું કામ કર્યું. આભાર! આજે તેને પૂર્ણ કરવાનો દિવસ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पिछली क्लास में बहुत से लोगों ने अपने आइडिया डेवलपमेंट पर बहुत काम किया। शुक्रिया! आज इसे पूरा करने का दिन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Molte persone hanno fatto un ottimo lavoro nello sviluppo delle loro idee durante l'ultima lezione. Grazie! Oggi è il giorno giusto per finirlo.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前回の授業では、たくさんの人がアイデア出しをかなり進めてくれました。ありがとうございます！今日が仕上げの日です。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지난 수업에서 많은 분들이 아이디어 개발을 많이 해내셨어요. 감사합니다! 오늘이 바로 마무리하는 날입니다.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Gelek kesan di dersa borî de gelek tişt li ser pêşxistina ramanên xwe kirin. Spas dikim! Îro roja qedandina wê 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Ramai orang telah melakukan banyak perkara pada pembangunan idea mereka pada kelas lepas. terima kasih! Hari ini adalah hari untuk menyelesaikannya.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കഴിഞ്ഞ ക്ലാസ്സിൽ ധാരാളം ആളുകൾ ആശയ വികസനത്തിൽ ധാരാളം കാര്യങ്ങൾ ചെയ്തു. നന്ദി! ഇന്ന് അത് പൂർത്തിയാക്കാനുള്ള ദിവസമാണ്.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धेरै मानिसहरूले गत कक्षामा आफ्नो विचार विकासमा धेरै काम गरे। धन्यवाद! आज यसलाई समाप्त गर्ने दिन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په تېر ټولګي کې ډېرو خلکو د خپلې مفکورې د پراختیا په برخه کې ډېر کار وکړ. مننه! نن د دې د پای ته رسولو ورځ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Muita gente conseguiu desenvolver bastante suas ideias na aula passada. Obrigado! Hoje é o dia de terminar.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ਬਹੁਤ ਸਾਰੇ ਲੋਕਾਂ ਨੇ ਪਿਛਲੀ ਕਲਾਸ ਵਿੱਚ ਆਪਣੇ ਵਿਚਾਰ ਵਿਕਾਸ 'ਤੇ ਬਹੁਤ ਕੁਝ ਕੀਤਾ। ਧੰਨਵਾਦ! ਅੱਜ ਇਸਨੂੰ ਪੂਰਾ ਕਰਨ ਦਾ ਦਿਨ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 прошлом занятии многие проделали большую работу по развитию своих идей. Спасибо! Сегодня самое время закончить.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Много људи је прошлог часа урадило много на развоју својих идеја. Хвала вам! Данас је дан да се то заврши.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Dad badan ayaa wax badan ka qabtay horumarinta fikradahooda fasalkii hore. Mahadsanid! Maanta waa maalintii la dhamayn lahaa.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Mucha gente avanzó mucho en el desarrollo de sus ideas en la última clase. ¡Gracias! Hoy es el día para terminarlo.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Seueur jalma parantos seueur dilakukeun dina pamekaran ideu kelas terakhir. Hatur nuhun! Dinten ieu dinten rengse.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Watu wengi walifanya mengi juu ya ukuzaji wa wazo lao darasa la mwisho. Asante! Leo ni siku ya kuimaliza.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Många fick mycket gjort med sin idéutveckling förra lektionen. Tack! Idag är det dags att avsluta det.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Maraming tao ang nakagawa ng marami sa kanilang pagbuo ng ideya noong nakaraang klase. salamat po! Ngayon na ang araw para tapusin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கடந்த வகுப்பில் நிறைய பேர் தங்கள் யோசனைகளை வளர்த்துக் கொள்வதில் நிறைய வேலைகளைச் செய்தார்கள். நன்றி! இன்று அதை முடிக்க வேண்டிய நாள்.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หลายคนพัฒนาไอเดียได้สำเร็จไปมากในคาบเรียนที่แล้ว ขอบคุณมาก! วันนี้เป็นวันที่ต้องทำให้สำเร็จ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Geçtiğimiz derste birçok kişi fikir geliştirme konusunda çok yol kat etti. Teşekkürler! Bugün bitirme günü.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Багато людей минулого разу багато зробили з розробки своїх ідей. Дякую! Сьогодні саме час це закінчити.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بہت سے لوگوں نے آخری کلاس میں اپنے آئیڈیا ڈویلپمنٹ پر بہت کچھ کیا۔ شکریہ! آج اسے ختم کرنے کا دن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Rất nhiều người đã hoàn thành rất nhiều ý tưởng trong buổi học trước. Cảm ơn các bạn! Hôm nay là ngày hoàn thành.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4" name="Shape 1324"/>
        <p:cNvGrpSpPr/>
        <p:nvPr/>
      </p:nvGrpSpPr>
      <p:grpSpPr>
        <a:xfrm>
          <a:off x="0" y="0"/>
          <a:ext cx="0" cy="0"/>
          <a:chOff x="0" y="0"/>
          <a:chExt cx="0" cy="0"/>
        </a:xfrm>
      </p:grpSpPr>
      <p:sp>
        <p:nvSpPr>
          <p:cNvPr id="1325" name="Google Shape;1325;g25b147a0324_0_12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26" name="Google Shape;1326;g25b147a0324_0_1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If you want to start your painting today: Choose a paper size. If you want to trade up to a medium or large size of paper, let me know! If paper wrinkles drive you nuts, I can give you a board to tape your paper to. You leave your paper stuck to it each day, and it fits in your cubby. Usually people draw a rectangle for their painting in the centre of the paper. This leaves room around the outside for doing colour tests. Start with a light pencil 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Nëse doni të filloni pikturën tuaj sot: Zgjidhni një madhësi letre. Nëse doni ta ndërroni në një madhësi mesatare ose të madhe letre, më njoftoni! Nëse rrudhat e letrës ju çmendin, mund t'ju jap një dërrasë për ta ngjitur letrën me shirit ngjitës. Lëreni letrën të ngjitur çdo ditë dhe ajo futet në raftin tuaj. Zakonisht njerëzit vizatojnë një drejtkëndësh për pikturën e tyre në qendër të letrës. Kjo lë hapësirë ​​përreth pjesës së jashtme për të bërë teste ngjyrash. Filloni me një vizatim me laps të lehtë.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ስዕልዎን ለመጀመር ከፈለጉ: የወረቀት መጠን ይምረጡ. እስከ መካከለኛ ወይም ትልቅ መጠን ያለው ወረቀት ለመገበያየት ከፈለጉ ያሳውቁኝ! የወረቀት መጨማደዱ ለውዝ የሚገፋፋህ ከሆነ ወረቀትህን የምትለጥፍበት ሰሌዳ ልሰጥህ እችላለሁ። ወረቀትዎን በየቀኑ በእሱ ላይ ተጣብቀው ይተዉታል, እና በኩሽዎ ውስጥ ይጣጣማል. ብዙውን ጊዜ ሰዎች በወረቀቱ መሃል ላይ ለሥዕላቸው አራት ማዕዘን ይሳሉ። ይህ ለቀለም ሙከራዎች በውጭው ክፍል ውስጥ ክፍት ቦታ ይሰጣል። በቀላል እርሳስ ስዕል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إذا كنت ترغب في بدء الرسم اليوم: اختر حجم ورق مناسب. إذا كنت ترغب في تغيير حجم الورق إلى متوسط ​​أو كبير، فأخبرني! إذا كانت تجاعيد الورق تُزعجك، يُمكنني إعطاؤك لوحًا للصق ورقك عليه. اترك ورقك مُلصقًا به يوميًا، وهو مناسب لخزانتك. عادةً ما يرسم الناس مستطيلًا للرسم في منتصف الورقة، مما يُتيح مساحةً خارجيةً لاختبار الألوان. ابدأ برسم خفيف بقلم رصاص.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Եթե ​​ուզում եք այսօր սկսել նկարել. ընտրեք թղթի չափսը։ Եթե ուզում եք փոխել միջին կամ մեծ չափի թղթի, տեղյակ պահեք ինձ։ Եթե թղթի կնճռոտումները ձեզ խելագարեցնում են, կարող եմ ձեզ տախտակ տալ, որին կարող եք թուղթը կպցնել։ Դուք ամեն օր թուղթը կպցնում եք դրան, և այն տեղավորվում է ձեր արկղում։ Սովորաբար մարդիկ թղթի կենտրոնում ուղղանկյուն են նկարում իրենց նկարի համար։ Սա տեղ է թողնում արտաքին մասում գունային փորձարկումներ անելու համար։ Սկսեք բաց մատիտով նկարելուց։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vols començar a pintar avui mateix: tria una mida de paper. Si vols canviar a una mida de paper mitjana o gran, fes-m'ho saber! Si les arrugues del paper et tornen boig, et puc donar una cartolina per enganxar-hi el paper amb cinta adhesiva. Deixa el paper enganxat cada dia i cap al teu armariet. Normalment, la gent dibuixa un rectangle per a la seva pintura al centre del paper. Això deixa espai a l'exterior per fer proves de color. Comença amb un dibuix a llapis lleuger.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果你今天想开始画画：选择纸张尺寸。如果你想换成中号或大号的纸张，请告诉我！如果你讨厌纸张起皱，我可以给你一块木板，用来粘纸。你每天都把纸粘在上面，它正好可以放进你的小隔间里。通常人们会在纸张中央画一个矩形作为画作。这样可以在外面留出空间来试色。先用铅笔轻轻地画一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Als je vandaag nog wilt beginnen met schilderen: Kies een papierformaat. Als je wilt overstappen op een medium of groot formaat papier, laat het me dan weten! Als je gek wordt van kreukels in het papier, kan ik je een plankje geven om je papier aan vast te plakken. Je laat je papier er elke dag op plakken en het past in je opbergvakje. Meestal tekenen mensen een rechthoek voor hun schilderij in het midden van het papier. Zo blijft er aan de buitenkant ruimte over voor kleurtesten. Begin met een lichte potloodtekening.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می‌خواهید نقاشی خود را امروز شروع کنید: یک اندازه کاغذ انتخاب کنید. اگر می‌خواهید اندازه کاغذ را تا متوسط ​​یا بزرگ تغییر دهید، به من اطلاع دهید! اگر چین و چروک کاغذ شما را دیوانه می‌کند، می‌توانم یک تخته به شما بدهم تا کاغذ خود را به آن بچسبانید. شما هر روز کاغذ خود را به آن می‌چسبانید و در اتاقک خود جا می‌شود. معمولاً مردم برای نقاشی خود یک مستطیل در مرکز کاغذ می‌کشند. این کار باعث می‌شود فضای اطراف برای انجام آزمایش‌های رنگی باقی بماند. با یک نقاشی مدادی سبک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vous souhaitez commencer votre peinture dès aujourd'hui : choisissez un format de papier. Si vous souhaitez un format supérieur, moyen ou grand, n'hésitez pas à me le faire savoir ! Si les plis du papier vous rendent dingue, je peux vous fournir un support pour coller votre papier. Vous y laissez votre papier collé chaque jour, et il rentre dans votre casier. En général, on dessine un rectangle au centre de la feuille pour sa peinture. Cela laisse de la place autour pour faire des essais de couleurs. Commencez par un dessin léger au crayon.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Wenn du heute mit dem Malen beginnen möchtest: Wähle ein Papierformat. Wenn du auf ein mittleres oder großes Format umsteigen möchtest, sag mir Bescheid! Wenn dich Papierfalten nerven, kann ich dir ein Brett geben, an das du dein Papier kleben kannst. Du lässt dein Papier jeden Tag daran kleben, und es passt in dein Fach. Normalerweise zeichnet man für sein Bild ein Rechteck in die Mitte des Papiers. So bleibt außen herum Platz für Farbtests. Beginne mit einer leichten Bleistiftzeichnung.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જો તમે આજે જ તમારું ચિત્રકામ શરૂ કરવા માંગતા હો, તો કાગળનું કદ પસંદ કરો. જો તમે મધ્યમ કે મોટા કદના કાગળનો વેપાર કરવા માંગતા હો, તો મને જણાવો! જો કાગળની કરચલીઓ તમને ગુસ્સે કરે છે, તો હું તમને કાગળ પર ટેપ કરવા માટે એક બોર્ડ આપી શકું છું. તમે દરરોજ તમારા કાગળને તેના પર ચોંટાડી રાખો છો, અને તે તમારા ક્યુબીમાં ફિટ થઈ જાય છે. સામાન્ય રીતે લોકો કાગળની મધ્યમાં તેમના ચિત્રકામ માટે એક લંબચોરસ દોરે છે. આનાથી રંગ પરીક્ષણો કરવા માટે બહારની બાજુએ જગ્યા રહે છે. હળવા પેન્સિલથી ચિત્રકામ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अगर आप आज ही अपनी पेंटिंग शुरू करना चाहते हैं: कागज़ का एक आकार चुनें। अगर आप मध्यम या बड़े आकार के कागज़ का इस्तेमाल करना चाहते हैं, तो मुझे बताएँ! अगर कागज़ की सिलवटें आपको परेशान करती हैं, तो मैं आपको एक बोर्ड दे सकता हूँ जिस पर आप अपना कागज़ चिपका सकते हैं। आप रोज़ाना उस पर कागज़ चिपका कर छोड़ देते हैं, और वह आपके क्यूबी में फिट हो जाता है। आमतौर पर लोग अपनी पेंटिंग के लिए कागज़ के बीच में एक आयत बनाते हैं। इससे बाहर की तरफ़ रंगों की जाँच के लिए जगह बच जाती है। हल्के पेंसिल से चित्र बनाना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vuoi iniziare a dipingere oggi stesso: scegli un formato di carta. Se vuoi passare a un formato medio o grande, fammelo sapere! Se le pieghe della carta ti fanno impazzire, posso darti una tavola su cui attaccare la carta con il nastro adesivo. Lasci la carta attaccata ogni giorno e starà nel tuo scompartimento. Di solito si disegna un rettangolo per il dipinto al centro del foglio. Questo lascia spazio intorno per fare delle prove di colore. Inizia con un leggero disegno a matita.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から絵を描き始めたい方：紙のサイズを選びましょう。中サイズや大サイズの紙に変更したい場合はお知らせください！もし紙のシワが気になるようでしたら、紙をテープで貼るための板をお渡しします。毎日紙をその板に貼り付けておけば、棚に収まります。通常、紙の中央に絵を描くための長方形を描きます。こうすることで、外側に色見本を描くスペースが生まれます。まずは鉛筆で軽く描いて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오늘부터 그림 그리기를 시작하고 싶으시다면: 종이 크기를 선택하세요. 중간 크기나 큰 크기의 종이로 바꾸고 싶으시면 알려주세요! 종이 주름이 너무 심하시다면, 종이를 붙일 수 있는 보드를 제공해 드릴게요. 매일 종이를 보드에 붙여 두면, 보관함에 딱 들어맞아요. 보통 사람들은 종이 중앙에 직사각형을 그려 그림을 그리는데, 이렇게 하면 바깥쪽에 색 테스트를 할 수 있는 공간이 생겨요. 가벼운 연필 드로잉으로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Eger hûn dixwazin îro dest bi boyaxkirina xwe bikin: Mezinahiyek kaxezê hilbijêrin. Ger hûn dixwazin kaxezê bigihînin mezinahiyek navîn an mezin, ji min re bêjin! Ger çirçikên kaxezê we dîn bikin, ez dikarim taxteyek bidim we ku hûn kaxezê xwe pê ve girêdin. Hûn her roj kaxezê xwe pê ve zeliqînin, û ew di poşeta we de cih digire. Bi gelemperî mirov ji bo boyaxkirina xwe di navenda kaxezê de çargoşeyekî xêz dikin. Ev ji bo ceribandinên rengan li dora derve cîh dihêle. Bi xêzkirinek bi qelemek sivik dest pê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Jika anda ingin memulakan lukisan anda hari ini: Pilih saiz kertas. Jika anda ingin berdagang sehingga saiz kertas sederhana atau besar, beritahu saya! Jika kedutan kertas membuatkan anda gila, saya boleh memberi anda papan untuk pita kertas anda. Anda biarkan kertas anda melekat padanya setiap hari, dan ia muat di cubby anda. Biasanya orang melukis segi empat tepat untuk lukisan mereka di tengah-tengah kertas. Ini meninggalkan ruang di sekeliling luar untuk melakukan ujian warna. Mulakan dengan lukisan pensil ringan.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തന്നെ നിങ്ങളുടെ പെയിന്റിംഗ് ആരംഭിക്കാൻ ആഗ്രഹിക്കുന്നുവെങ്കിൽ: ഒരു പേപ്പർ വലുപ്പം തിരഞ്ഞെടുക്കുക. ഇടത്തരം അല്ലെങ്കിൽ വലിയ വലിപ്പത്തിലുള്ള പേപ്പർ വരെ മാറ്റാൻ നിങ്ങൾ ആഗ്രഹിക്കുന്നുവെങ്കിൽ, എന്നെ അറിയിക്കൂ! പേപ്പർ ചുളിവുകൾ നിങ്ങളെ അസ്വസ്ഥരാക്കുന്നുവെങ്കിൽ, നിങ്ങളുടെ പേപ്പർ ടേപ്പ് ചെയ്യാൻ ഞാൻ നിങ്ങൾക്ക് ഒരു ബോർഡ് തരാം. നിങ്ങൾ എല്ലാ ദിവസവും നിങ്ങളുടെ പേപ്പർ അതിൽ ഒട്ടിച്ചുവയ്ക്കുന്നു, അത് നിങ്ങളുടെ കബിയിൽ യോജിക്കുന്നു. സാധാരണയായി ആളുകൾ പേപ്പറിന്റെ മധ്യഭാഗത്ത് പെയിന്റിംഗിനായി ഒരു ദീർഘചതുരം വരയ്ക്കുന്നു. ഇത് കളർ ടെസ്റ്റുകൾ നടത്താൻ പുറത്ത് ഇടം നൽകുന്നു. ഒരു നേരിയ പെൻസിൽ ഡ്രോയിംഗ് ഉപയോഗിച്ച്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तपाईं आजै आफ्नो चित्रकला सुरु गर्न चाहनुहुन्छ भने: कागजको आकार छान्नुहोस्। यदि तपाईं मध्यम वा ठूलो आकारको कागजमा व्यापार गर्न चाहनुहुन्छ भने, मलाई थाहा दिनुहोस्! यदि कागजको चाउरीपनले तपाईंलाई पागल बनाउँछ भने, म तपाईंलाई आफ्नो कागजमा टेप लगाउनको लागि एउटा बोर्ड दिन सक्छु। तपाईंले आफ्नो कागजलाई हरेक दिन त्यसमा टाँसिरहनुहुन्छ, र यो तपाईंको क्यूबीमा फिट हुन्छ। सामान्यतया मानिसहरूले कागजको बीचमा आफ्नो चित्रकलाको लागि आयत कोर्छन्। यसले रङ परीक्षण गर्न बाहिरको वरिपरि ठाउँ छोड्छ। हल्का पेन्सिल रेखाचित्रबाट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که غواړئ نن ورځ خپل نقاشي پیل کړئ: د کاغذ اندازه غوره کړئ. که غواړئ د کاغذ منځنۍ یا لویې اندازې ته یې تبادله کړئ، نو ما ته خبر راکړئ! که د کاغذ څرخونه تاسو لیوني کړي، زه کولی شم تاسو ته یو تخته درکړم چې خپل کاغذ پرې ټیپ کړئ. تاسو هره ورځ خپل کاغذ پریږدئ چې ورسره وصل وي، او دا ستاسو په کیوبي کې فټ کیږي. معمولا خلک د کاغذ په مرکز کې د خپل نقاشۍ لپاره مستطیل رسموي. دا د رنګ ازموینې لپاره د بهر شاوخوا ځای پریږدي. د سپک پنسل انځور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você quiser começar a pintar hoje: escolha um tamanho de papel. Se quiser trocar para um tamanho médio ou grande, me avise! Se as rugas do papel te deixam louco, posso te dar uma tábua para colar o papel. Você deixa o papel colado nela todos os dias, e ele cabe no seu armário. Normalmente, as pessoas desenham um retângulo para suas pinturas no centro do papel. Isso deixa espaço ao redor para testes de cor. Comece com um desenho leve a lápis.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ਜੇਕਰ ਤੁਸੀਂ ਅੱਜ ਹੀ ਆਪਣੀ ਪੇਂਟਿੰਗ ਸ਼ੁਰੂ ਕਰਨਾ ਚਾਹੁੰਦੇ ਹੋ: ਇੱਕ ਕਾਗਜ਼ ਦਾ ਆਕਾਰ ਚੁਣੋ। ਜੇਕਰ ਤੁਸੀਂ ਇੱਕ ਦਰਮਿਆਨੇ ਜਾਂ ਵੱਡੇ ਆਕਾਰ ਦੇ ਕਾਗਜ਼ ਦਾ ਵਪਾਰ ਕਰਨਾ ਚਾਹੁੰਦੇ ਹੋ, ਤਾਂ ਮੈਨੂੰ ਦੱਸੋ! ਜੇਕਰ ਕਾਗਜ਼ ਦੀਆਂ ਝੁਰੜੀਆਂ ਤੁਹਾਨੂੰ ਪਾਗਲ ਕਰ ਦਿੰਦੀਆਂ ਹਨ, ਤਾਂ ਮੈਂ ਤੁਹਾਨੂੰ ਆਪਣੇ ਕਾਗਜ਼ ਨੂੰ ਟੇਪ ਕਰਨ ਲਈ ਇੱਕ ਬੋਰਡ ਦੇ ਸਕਦਾ ਹਾਂ। ਤੁਸੀਂ ਹਰ ਰੋਜ਼ ਆਪਣੇ ਕਾਗਜ਼ ਨੂੰ ਇਸ ਨਾਲ ਚਿਪਕਿਆ ਛੱਡ ਦਿੰਦੇ ਹੋ, ਅਤੇ ਇਹ ਤੁਹਾਡੇ ਘੜੇ ਵਿੱਚ ਫਿੱਟ ਹੋ ਜਾਂਦਾ ਹੈ। ਆਮ ਤੌਰ 'ਤੇ ਲੋਕ ਕਾਗਜ਼ ਦੇ ਕੇਂਦਰ ਵਿੱਚ ਆਪਣੀ ਪੇਂਟਿੰਗ ਲਈ ਇੱਕ ਆਇਤਕਾਰ ਬਣਾਉਂਦੇ ਹਨ। ਇਹ ਰੰਗ ਟੈਸਟ ਕਰਨ ਲਈ ਬਾਹਰੋਂ ਜਗ੍ਹਾ ਛੱਡਦਾ ਹੈ। ਇੱਕ ਹਲਕੇ ਪੈਨਸਿਲ ਡਰਾਇੰਗ ਨਾਲ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Если хотите начать рисовать уже сегодня: выберите размер бумаги. Если хотите перейти на средний или большой, дайте мне знать! Если вам не нравится, как мнётся бумага, я могу дать вам доску, на которую можно приклеить бумагу. Вы оставляете бумагу на ней каждый день, и она легко помещается в вашем шкафчике. Обычно рисуют прямоугольник в центре бумаги. Это оставляет место по краям для пробных цветов. Начните с лёгкого карандашного рисунка.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Ако желите да почнете са сликањем данас: Изаберите величину папира. Ако желите да пређете на средњу или велику величину папира, јавите ми! Ако вас набори на папиру излуђују, могу вам дати таблу на коју ћете залепити папир. Остављате папир залепљен на њу сваки дан, и он стане у ваш филтер. Обично људи цртају правоугаоник за своју слику у средини папира. Ово оставља простор са спољашње стране за прављење тестова боја. Почните са лаганим цртежом оловком.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Haddii aad rabto inaad bilowdo rinjiyeyntaada maanta: Dooro cabbirka warqadda. Haddii aad rabto in aad ka ganacsato ilaa cabbir dhexdhexaad ah ama weyn oo warqad ah, ii soo sheeg! Haddii laalaabkii warqaddu ay kuu horseedaan nuts, waxaan ku siin karaa loox aad ku dhejiso warqaddaada. Waxaad uga tagtaa warqaddaada mid ku dheggan maalin kasta, waxayna ku habboon tahay cubbykaaga. Caadi ahaan dadku waxay ku sawiraan leydi rinjiyeyntooda dhexda warqadda. Tani waxay ka dhigeysaa meel bannaanka ah oo lagu sameeyo tijaabooyinka midabka. Ku bilow sawir qalin khafiif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quieres empezar a pintar hoy: Elige un tamaño de papel. Si quieres cambiar a uno mediano o grande, ¡avísame! Si las arrugas te vuelven loco, puedo darte una tabla para pegar el papel. Dejas el papel pegado todos los días y cabe en tu cubículo. Normalmente, se dibuja un rectángulo en el centro del papel para pintar. Esto deja espacio alrededor para hacer pruebas de color. Empieza con un dibujo ligero a lápiz.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Upami anjeun hoyong ngamimitian lukisan anjeun ayeuna: Pilih ukuran kertas. Lamun hayang dagang nepi ka ukuran sedeng atawa badag kertas, hayu atuh nyaho! Lamun wrinkles kertas ngajalankeun anjeun kacangan, abdi tiasa masihan anjeun papan pikeun tape kertas anjeun. Anjeun ngantepkeun kertas anjeun nyangkut unggal dinten, sareng éta pas dina cubby anjeun. Biasana jalma ngagambar sagi opat pikeun lukisan maranéhanana di tengah kertas. Ieu nyéépkeun rohangan di luar pikeun ngalakukeun tés warna. Mimitian ku gambar pensil lampu.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Ikiwa unataka kuanza uchoraji wako leo: Chagua saizi ya karatasi. Ikiwa unataka kufanya biashara hadi ukubwa wa kati au mkubwa wa karatasi, nijulishe! Iwapo mikunjo ya karatasi itakufanya uwe na karanga, ninaweza kukupa ubao wa kubandika karatasi yako. Unaacha karatasi yako ikiwa imeshikamana nayo kila siku, na inafaa kwenye cubby yako. Kawaida watu huchora mstatili kwa uchoraji wao katikati ya karatasi. Hii huacha nafasi kuzunguka nje kwa ajili ya kufanya vipimo vya rangi. Anza na kuchora kwa penseli nyepesi.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Om du vill börja måla idag: Välj en pappersstorlek. Om du vill byta till en mellanstor eller stor pappersstorlek, låt mig veta! Om pappersveck gör dig galen kan jag ge dig en bräda att tejpa pappret på. Du låter pappret sitta fast vid den varje dag, och det får plats i ditt skåp. Vanligtvis ritar folk en rektangel för sin målning i mitten av pappret. Detta lämnar utrymme runt utsidan för att göra färgtester. Börja med en lätt blyertsteckning.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Kung gusto mong simulan ang iyong pagpipinta ngayon: Pumili ng sukat ng papel. Kung gusto mong i-trade hanggang sa katamtaman o malaking sukat ng papel, ipaalam sa akin! Kung ang mga wrinkles sa papel ay nagtutulak sa iyo, maaari kitang bigyan ng board na paglagyan ng iyong papel. Iniiwan mo ang iyong papel na nakadikit dito araw-araw, at kasya ito sa iyong cubby. Kadalasan ang mga tao ay gumuhit ng isang parihaba para sa kanilang pagpipinta sa gitna ng papel. Nag-iiwan ito ng silid sa labas para sa paggawa ng mga pagsusuri sa kulay. Magsimula sa isang magaan na pagguhit ng lapis.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 ஓவியத்தைத் தொடங்க விரும்பினால்: ஒரு காகித அளவைத் தேர்வுசெய்யவும். நீங்கள் நடுத்தர அல்லது பெரிய அளவிலான காகிதத்தை வரைய விரும்பினால், எனக்குத் தெரியப்படுத்துங்கள்! காகிதச் சுருக்கங்கள் உங்களை பைத்தியமாக்கினால், உங்கள் காகிதத்தை டேப் செய்ய நான் உங்களுக்கு ஒரு பலகையைக் கொடுக்க முடியும். நீங்கள் ஒவ்வொரு நாளும் உங்கள் காகிதத்தை அதில் ஒட்டி வைக்கிறீர்கள், அது உங்கள் கட்டியில் பொருந்துகிறது. பொதுவாக மக்கள் காகிதத்தின் மையத்தில் தங்கள் ஓவியத்திற்காக ஒரு செவ்வகத்தை வரைவார்கள். இது வண்ண சோதனைகளைச் செய்வதற்கு வெளிப்புறத்தைச் சுற்றி இடத்தை விட்டுச்செல்கிறது. லேசான பென்சில் வரைதலுடன்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ถ้าอยากเริ่มวาดรูปวันนี้: เลือกขนาดกระดาษได้เลย ถ้าอยากเปลี่ยนเป็นขนาดกลางหรือใหญ่ บอกผมได้เลย! ถ้ากระดาษยับๆ ทำให้คุณหงุดหงิด ผมมีกระดานให้ติดกระดาษได้ แปะกระดาษทิ้งไว้ทุกวัน แล้วใส่ไว้ในช่องเก็บของได้ ปกติแล้วคนเราจะวาดรูปสี่เหลี่ยมผืนผ้าไว้ตรงกลางกระดาษ เผื่อไว้สำหรับทดลองสี เริ่มต้นด้วยการวาดด้วยดินสอสีอ่อนๆ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Resminize bugün başlamak istiyorsanız: Bir kağıt boyutu seçin. Orta veya büyük boy bir kağıda geçmek isterseniz, bana haber verin! Kağıt kırışıklıkları sizi çileden çıkarıyorsa, kağıdınızı bantlayabileceğiniz bir tahta verebilirim. Kağıdınızı her gün ona yapıştırırsınız ve dolabınıza sığar. Genellikle insanlar resimleri için kağıdın ortasına bir dikdörtgen çizerler. Bu, renk testleri yapmak için dışarıda yer bırakır. Hafif bir kurşun kalem çizimiyle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Якщо ви хочете розпочати малювання сьогодні: виберіть розмір паперу. Якщо ви хочете перейти на середній або великий розмір паперу, дайте мені знати! Якщо зморшки на папері вас зводять з розуму, я можу дати вам дошку, щоб ви могли приклеїти до неї папір. Ви залишаєте папір приклеєним до неї щодня, і він поміщається у вашій шафці. Зазвичай люди малюють прямокутник для своєї картини посередині паперу. Це залишає місце по краю для проведення кольорових тестів. Почніть з легкого малюнка олівцем.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آپ آج ہی اپنی پینٹنگ شروع کرنا چاہتے ہیں: کاغذ کا سائز منتخب کریں۔ اگر آپ کاغذ کے درمیانے یا بڑے سائز تک تجارت کرنا چاہتے ہیں تو مجھے بتائیں! اگر کاغذ کی جھریاں آپ کو بیوقوف بناتی ہیں، تو میں آپ کو آپ کے کاغذ پر ٹیپ کرنے کے لیے ایک بورڈ دے سکتا ہوں۔ آپ اپنے کاغذ کو ہر روز اس سے چپکتے رہتے ہیں، اور یہ آپ کے کیوب میں فٹ بیٹھتا ہے۔ عام طور پر لوگ کاغذ کے بیچ میں اپنی پینٹنگ کے لیے ایک مستطیل کھینچتے ہیں۔ یہ رنگ ٹیسٹ کرنے کے لئے باہر کے ارد گرد کمرے چھوڑ دیتا ہے. ہلکی پنسل ڈرائنگ کے ساتھ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Nếu bạn muốn bắt đầu vẽ tranh ngay hôm nay: Hãy chọn khổ giấy. Nếu bạn muốn đổi sang khổ giấy trung bình hoặc lớn, hãy cho tôi biết! Nếu giấy nhăn làm bạn phát cáu, tôi có thể cho bạn một tấm ván để dán giấy lên. Bạn dán giấy lên đó mỗi ngày, và nó sẽ vừa vặn trong ngăn kéo của bạn. Thông thường, mọi người vẽ một hình chữ nhật ở giữa tờ giấy để vẽ tranh. Điều này sẽ giúp chừa chỗ xung quanh bên ngoài để thử màu. Hãy bắt đầu bằng một bức vẽ chì nhạt.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9" name="Shape 1339"/>
        <p:cNvGrpSpPr/>
        <p:nvPr/>
      </p:nvGrpSpPr>
      <p:grpSpPr>
        <a:xfrm>
          <a:off x="0" y="0"/>
          <a:ext cx="0" cy="0"/>
          <a:chOff x="0" y="0"/>
          <a:chExt cx="0" cy="0"/>
        </a:xfrm>
      </p:grpSpPr>
      <p:sp>
        <p:nvSpPr>
          <p:cNvPr id="1340" name="Google Shape;1340;g318a30aa511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41" name="Google Shape;1341;g318a30aa51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Today’s FIRST THING is giving feedback on paintings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GJËJA E PARË për sot është dhënia e reagimeve mbi pikturat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የዛሬው የመጀመሪያው ነገር በሥዕሎች ላይ አስተያየት እየሰጠ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أول شيء اليوم هو تقديم تعليقات على اللوحات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Այսօրվա ԱՌԱՋԻՆ բանը նկարների վերաբերյալ կարծիք հայտնելն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PRIMER d'avui és donar comentaris sobre les pintures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今天的第一件事是给绘画作品提供反馈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EERSTE van vandaag is feedback geven op schilderijen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اولین کار امروز، ارائه بازخورد در مورد نقاشی‌ها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PREMIÈRE CHOSE d’aujourd’hui est de donner votre avis sur les peintures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ist es ERSTE, Feedback zu Gemälden zu geben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આજની પહેલી વાત ચિત્રો પર પ્રતિસાદ આપવાની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का पहला काम है पेंटिंग्स पर प्रतिक्रिया देना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PRIMA COSA di oggi è dare un feedback sui dipinti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今日の最初の仕事は絵のフィードバックを与えることです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오늘의 첫 번째 일은 그림에 대한 피드백을 제공하는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TIŞTÊ YEKEM Ê ÎRO dayîna nirxandinê li ser tabloyan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PERKARA PERTAMA hari ini ialah memberi maklum balas tentang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ഇന്നത്തെ ആദ്യ കാര്യം പെയിന്റിംഗുകളെക്കുറിച്ചുള്ള ഫീഡ്‌ബാക്ക് നൽകുക എന്നതാണ്.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आजको पहिलो कुरा चित्रकलाहरूमा प्रतिक्रिया दिनु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نن ورځې لومړۍ خبره د انځورونو په اړه نظر ورکول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 PRIMEIRA COISA de hoje é dar feedback sobre pinturas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ਦੀ ਪਹਿਲੀ ਗੱਲ ਪੇਂਟਿੰਗਾਂ 'ਤੇ ਫੀਡਬੈਕ ਦੇਣਾ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ПЕРВОЕ ДЕЛО сегодняшнего дня — это дать отзыв о картинах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Данашња ПРВА СТВАР је давање повратних информација о сликама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WAXYAABAHA KOOWAAD ee maanta waxay bixinaysaa jawaab celin ku saabsan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 PRIMERO de hoy es dar feedback sobre las pinturas.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Hal kahiji dinten ieu masihan eupan balik ngeunaan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JAMBO LA KWANZA la leo ni kutoa maoni kuhusu picha za kuchora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Dagens FÖRSTA GREJ är att ge feedback på målningar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UNANG BAGAY ngayon ay ang pagbibigay ng feedback sa mga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இன்றைய முதல் விஷயம் ஓவியங்கள் பற்றிய கருத்துகளைத் தெரிவிப்பது.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สิ่งแรกที่วันนี้ทำคือการให้ข้อเสนอแนะเกี่ยวกับภาพวาด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Bugünün İLK ŞEYİ resimler hakkında geri bildirim vermek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ПЕРШЕ, що потрібно зробити, це залишити відгук про картини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کی پہلی چیز پینٹنگز پر رائے دے رہی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ĐIỀU ĐẦU TIÊN của ngày hôm nay là đưa ra phản hồi về các bức tranh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9" name="Shape 1349"/>
        <p:cNvGrpSpPr/>
        <p:nvPr/>
      </p:nvGrpSpPr>
      <p:grpSpPr>
        <a:xfrm>
          <a:off x="0" y="0"/>
          <a:ext cx="0" cy="0"/>
          <a:chOff x="0" y="0"/>
          <a:chExt cx="0" cy="0"/>
        </a:xfrm>
      </p:grpSpPr>
      <p:sp>
        <p:nvSpPr>
          <p:cNvPr id="1350" name="Google Shape;1350;g25b147a0324_0_140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51" name="Google Shape;1351;g25b147a0324_0_1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3" name="Shape 1363"/>
        <p:cNvGrpSpPr/>
        <p:nvPr/>
      </p:nvGrpSpPr>
      <p:grpSpPr>
        <a:xfrm>
          <a:off x="0" y="0"/>
          <a:ext cx="0" cy="0"/>
          <a:chOff x="0" y="0"/>
          <a:chExt cx="0" cy="0"/>
        </a:xfrm>
      </p:grpSpPr>
      <p:sp>
        <p:nvSpPr>
          <p:cNvPr id="1364" name="Google Shape;1364;gfcf1910d1b_1_3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65" name="Google Shape;1365;gfcf1910d1b_1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8" name="Shape 1368"/>
        <p:cNvGrpSpPr/>
        <p:nvPr/>
      </p:nvGrpSpPr>
      <p:grpSpPr>
        <a:xfrm>
          <a:off x="0" y="0"/>
          <a:ext cx="0" cy="0"/>
          <a:chOff x="0" y="0"/>
          <a:chExt cx="0" cy="0"/>
        </a:xfrm>
      </p:grpSpPr>
      <p:sp>
        <p:nvSpPr>
          <p:cNvPr id="1369" name="Google Shape;1369;g2954ffa38bf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70" name="Google Shape;1370;g2954ffa38b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Ask your teacher to take a photo of your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Kërkoji mësuesit/mësueses të të bëjë një foto të punës tënde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የስራዎን ፎቶ እንዲያነሳ አስተማሪዎን ይጠይቁ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اطلب من معلمك أن يلتقط صورة لعملك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Խնդրեք ձեր ուսուցչին լուսանկարել ձեր աշխատանքը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Demana al teu professor/a que faci una foto de la teva feina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让你的老师给你的作品拍照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Vraag je leraar om een ​​foto van je werk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از معلمتان بخواهید از کارتان عکس بگیرد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Demandez à votre professeur de prendre une photo de votre travail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Bitten Sie Ihren Lehrer, ein Foto Ihrer Arbeit zu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શિક્ષકને તમારા કામનો ફોટો લેવા કહો.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शिक्षक से अपने काम की तस्वीर लेने के लिए कहें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Chiedi al tuo insegnante di scattare una foto del tuo lavoro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先生にあなたの作品の写真を撮ってもらいましょう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선생님께 당신의 작품 사진을 찍어달라고 부탁하세요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mamosteyê/a xwe bixwaze ku wêneyekî xebata te bigire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Minta guru anda mengambil gambar kerja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ജോലിയുടെ ഒരു ഫോട്ടോ എടുക്കാൻ അധ്യാപകനോട് ആവശ്യപ്പെടുക.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शिक्षकलाई आफ्नो कामको फोटो खिच्न भन्नुहोस्।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له خپل ښوونکي څخه وغواړئ چې ستاسو د کار عکس واخلي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Peça ao seu professor para tirar uma foto do seu trabalho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ਅਧਿਆਪਕ ਨੂੰ ਆਪਣੇ ਕੰਮ ਦੀ ਫੋਟੋ ਖਿੱਚਣ ਲਈ ਕਹੋ।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Попросите учителя сфотографировать вашу работу.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Замолите наставника да вам фотографише рад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Weydii macalinkaaga inuu sawir ka qaado shaqadaada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Pídele a tu profesor que tome una foto de tu trabajo.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Tanya guru anjeun nyandak poto karya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Mwambie mwalimu wako apige picha ya kazi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 din lärare att ta ett foto på ditt 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Hilingin sa iyong guro na kumuha ng larawan ng iyong 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ஆசிரியரிடம் உங்கள் வேலையைப் புகைப்படம் எடுக்கச் சொல்லுங்கள்.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ขอให้ครูถ่ายรูปงานของคุณ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Öğretmeninizden çalışmanızın fotoğrafını çekmesini isteyin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Попросіть свого вчителя сфотографувати вашу роботу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استاد سے اپنے کام کی تصویر لینے کو کہیں۔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Yêu cầu giáo viên chụp ảnh bài làm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16353f498c_0_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16353f498c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your reference photos, your good copy, your brushes, your palette, and two containers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nevojiten fotot tuaja referuese, kopja juaj e mirë, furçat tuaja, paleta juaj dhe dy enë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የማጣቀሻ ፎቶዎችዎን, ጥሩ ቅጂዎን, ብሩሽዎችዎን, ቤተ-ስዕልዎ እና ሁለት የውሃ ማጠራቀሚያዎች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تحتاج إلى صورك المرجعية، ونسختك الجيدة، وفرشاتك، ولوحة الألوان الخاصة بك، وحاويتين من 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լուսանկարները, լավ օրինակը, վրձինները, պալիտրան և երկու տարա ջուր։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les vostres fotos de referència, la vostra bona còpia, els vostres pinzells, la vostra paleta i dos recipients d'aigua.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今天你需要你的参考照片、你的好副本、你的画笔、你的调色板和两罐水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referentiefoto's, je goede kopie, je penselen, je palet en twee bakken water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عکس‌های مرجع، متن خوب، قلم‌موها، پالت و دو ظرف آب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avez besoin de vos photos de référence, de votre bonne copie, de vos pinceaux, de votre palette et de deux récipients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brauchst du deine Referenzfotos, deine gute Kopie, deine Pinsel, deine Palette und zwei Behälter mit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રેફરન્સ ફોટા, તમારી સારી નકલ, તમારા બ્રશ, તમારી પેલેટ અને પાણીના બે કન્ટેનરની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संदर्भ फ़ोटो, अपनी अच्छी कॉपी, अपने ब्रश, अपने पैलेट और पानी के दो कंटेनरों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hai bisogno delle tue foto di riferimento, della tua buona copia, dei tuoi pennelli, della tua tavolozza e di due contenitori d'acqua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今日は、参考写真、良い原稿、筆、パレット、そして水の入った容器2つが必要です。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참고 사진, 좋은 사본, 브러시, 팔레트, 물통 두 개가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wêneyên referansê, kopiya te ya baş, firçeyên te, paleta te û du konteynerên avê te pêwîst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foto rujukan anda, salinan bagus anda, berus anda, palet anda dan dua bekas air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റഫറൻസ് ഫോട്ടോകൾ, നിങ്ങളുടെ നല്ല പകർപ്പ്, നിങ്ങളുടെ ബ്രഷുകൾ, നിങ്ങളുടെ പാലറ്റ്, രണ്ട് പാത്ര വെള്ളം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सन्दर्भ तस्बिरहरू, आफ्नो राम्रो प्रतिलिपि, आफ्नो ब्रश, आफ्नो प्यालेट, र दुई कन्टेनर पानी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ته د خپلو حوالې عکسونو، ستاسو ښه کاپي، ستاسو برشونه، ستاسو پالټ، او د اوبو دوه کانټینرونو ته اړتیا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de suas fotos de referência, sua boa cópia, seus pincéis, sua paleta e dois recipientes de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ਆਪਣੀਆਂ ਰੈਫਰੈਂਸ ਫੋਟੋਆਂ, ਆਪਣੀ ਚੰਗੀ ਕਾਪੀ, ਆਪਣੇ ਬੁਰਸ਼, ਆਪਣੀ ਪੈਲੇਟ, ਅਤੇ ਪਾਣੀ ਦੇ ਦੋ ਡੱਬੇ ਚਾਹੀਦੇ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ваши референсные фотографии, ваш хороший экземпляр, ваши кисти, ваша палитра и две емкости с водой.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ваше референтне фотографије, ваша добра копија, ваше четкице, ваша палета и две посуде са водом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sawiradaada tixraaca, nuqulkaaga wanaagsan, burushyadaada, palette kaaga, iyo laba weel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fotos de referencia, tu buena copia, tus pinceles, tu paleta y dos recipientes con agua.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poto rujukan anjeun, salinan anu saé, sikat anjeun, palette anjeun, sareng dua wadah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picha zako za kumbukumbu, nakala yako nzuri, brashi yako, palette yako, na vyombo viwili vya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referensfoton, din bra text, dina penslar, din palett och två behållare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reference na larawan, iyong magandang kopya, iyong mga brush, iyong palette, at dalawang lalagyan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 உங்கள் குறிப்பு புகைப்படங்கள், உங்கள் நல்ல நகல், உங்கள் தூரிகைகள், உங்கள் தட்டு மற்றும் இரண்டு தண்ணீர் கொள்கலன்கள்.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วันนี้คุณต้องมีรูปถ่ายอ้างอิง สำเนาที่ดี พู่กัน จานสี และภาชนะใส่น้ำสองใบ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referans fotoğraflarınıza, iyi kopyalarınıza, fırçalarınıza, paletinize ve iki kap suya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ваші фотографії-референси, ваш хороший екземпляр, ваші пензлі, ваша палітра та дві ємності з водою.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اپنی حوالہ جاتی تصاویر، آپ کی اچھی کاپی، آپ کے برش، آپ کے پیلیٹ اور پانی کے دو کنٹینرز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ảnh tham khảo, bản sao tốt, cọ vẽ, bảng màu và hai bình đựng nước.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5b147a0324_0_134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25b147a0324_0_1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Painting Booklet, (choose a friend to trade paintings with) your reference photos, your good copy, your brushes, your palette, and two containers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nevojiten: Broshura juaj e Pikturës, (zgjidhni një mik për të shkëmbyer piktura), fotot tuaja referuese, kopja juaj e mirë, furçat tuaja, paleta juaj dhe dy enë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ያስፈልግዎታል: የእርስዎ ሥዕል ቡክሌት, (ሥዕሎችን ለመገበያየት ጓደኛ ይምረጡ) የማጣቀሻ ፎቶዎችዎ, ጥሩ ቅጂዎ, ብሩሽዎችዎ, ቤተ-ስዕልዎ እና ሁለት የውሃ ማጠራቀሚያዎች.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أنت بحاجة إلى: كتيب الرسم الخاص بك (اختر صديقًا لتبادل اللوحات معه)، صورك المرجعية، نسختك الجيدة، فرشاتك، لوحة الألوان الخاصة بك، وحاويتين من 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է՝ Ձեր նկարչական գրքույկը (ընտրեք ընկերոջ, որի հետ կփոխանակվեք նկարներով), Ձեր տեղեկատու լուսանկարները, Ձեր լավ օրինակը, Ձեր վրձինները, Ձեր պալիտրան և երկու տարա ջուր։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El vostre quadern de pintura (trieu un amic amb qui intercanviar quadres), les vostres fotos de referència, la vostra bona còpia, els vostres pinzells, la vostra paleta i dos recipients d'aigua.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今天您需要：您的绘画小册子，（选择一位朋友与之交换绘画作品），您的参考照片，您的精美副本，您的画笔，您的调色板和两容器水。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het volgende nodig: je schilderboekje (kies een vriend(in) om schilderijen mee te ruilen), je referentiefoto's, je goede kopie, je penselen, je palet en twee bakken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این موارد نیاز دارید: دفترچه نقاشی‌تان، (یک دوست را برای تبادل نقاشی با او انتخاب کنید)، عکس‌های مرجع، کپی خوب، قلم‌موها، پالت و دو ظرف آب.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avez besoin de : votre livret de peinture (choisissez un ami avec qui échanger des peintures), vos photos de référence, votre bon exemplaire, vos pinceaux, votre palette et deux récipients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benötigen Sie: Ihr Malheft (wählen Sie einen Freund aus, mit dem Sie die Bilder tauschen), Ihre Referenzfotos, Ihr gutes Exemplar, Ihre Pinsel, Ihre Palette und zwei Behälter mit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તમને જરૂર છે: તમારી પેઇન્ટિંગ બુકલેટ, (ચિત્રોનો વેપાર કરવા માટે એક મિત્ર પસંદ કરો) તમારા સંદર્ભ ફોટા, તમારી સારી નકલ, તમારા બ્રશ, તમારી પેલેટ અને પાણીના બે કન્ટેનર.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चाहिए: आपकी पेंटिंग बुकलेट, (पेंटिंग के आदान-प्रदान के लिए किसी मित्र को चुनें), आपके संदर्भ फोटो, आपकी अच्छी कॉपी, आपके ब्रश, आपका पैलेट और पानी के दो कंटेनर।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ti serviranno: il tuo libretto di pittura (scegli un amico con cui scambiare i dipinti), le tue foto di riferimento, la tua copia migliore, i tuoi pennelli, la tua tavolozza e due contenitori d'acqua.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今日必要なものは、絵画の小冊子、（絵画を交換する友達を選んでください）、参考写真、良質な下絵、筆、パレット、水の入った容器 2 つです。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 필요한 것은 그림책, (그림을 교환할 친구를 선택하세요), 참고 사진, 좋은 사본, 붓, 팔레트, 물통 두 개입니다.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te pêwîstî bi van tiştan heye: Pirtûka te ya Wênesaziyê, (hevalekî hilbijêre ku tabloyên xwe bi wî re biguherînî) wêneyên referansê, kopiya te ya baş, firçeyên te, paleta te û du konteynerên avê.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Buku Kecil Lukisan anda, (pilih rakan untuk menukar lukisan dengan) foto rujukan anda, salinan bagus anda, berus anda, palet anda dan dua bekas air.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വേണ്ടത്: നിങ്ങളുടെ പെയിന്റിംഗ് ബുക്ക്‌ലെറ്റ്, (പെയിന്റിംഗുകൾ കൈമാറ്റം ചെയ്യാൻ ഒരു സുഹൃത്തിനെ തിരഞ്ഞെടുക്കുക) നിങ്ങളുടെ റഫറൻസ് ഫോട്ടോകൾ, നിങ്ങളുടെ നല്ല പകർപ്പ്, നിങ്ങളുടെ ബ്രഷുകൾ, നിങ്ങളുടെ പാലറ്റ്, രണ്ട് പാത്ര വെള്ളം.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आवश्यक छ: तपाईंको चित्रकला पुस्तिका, (चित्रहरू साट्नको लागि साथी छान्नुहोस्) तपाईंको सन्दर्भ तस्बिरहरू, तपाईंको राम्रो प्रतिलिपि, तपाईंको ब्रश, तपाईंको प्यालेट, र पानीका दुई कन्टेनरहरू।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ته اړتیا ده: ستاسو د نقاشۍ کتابچه، (یو ملګری غوره کړئ چې د نقاشیو سره تبادله وکړي) ستاسو د حوالې عکسونه، ستاسو ښه کاپي، ستاسو برشونه، ستاسو رنګه تخته، او د اوبو دوه کانټینرونه.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Seu livreto de pintura (escolha um amigo para trocar pinturas), suas fotos de referência, seu bom exemplar, seus pincéis, sua paleta e dois recipientes de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ਲੋੜ ਹੈ: ਤੁਹਾਡੀ ਪੇਂਟਿੰਗ ਕਿਤਾਬਚਾ, (ਇੱਕ ਦੋਸਤ ਚੁਣੋ ਜਿਸ ਨਾਲ ਪੇਂਟਿੰਗਾਂ ਦਾ ਆਦਾਨ-ਪ੍ਰਦਾਨ ਕੀਤਾ ਜਾ ਸਕੇ) ਆਪਣੀਆਂ ਰੈਫਰੈਂਸ ਫੋਟੋਆਂ, ਤੁਹਾਡੀ ਚੰਗੀ ਕਾਪੀ, ਤੁਹਾਡੇ ਬੁਰਸ਼, ਤੁਹਾਡਾ ਪੈਲੇਟ, ਅਤੇ ਪਾਣੀ ਦੇ ਦੋ ਡੱਬੇ।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понадобится: ваш буклет с образцами картин (выберите друга, с которым вы будете обмениваться картинами), ваши фотографии-образцы, ваш качественный экземпляр, ваши кисти, ваша палитра и две емкости с водой.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вам је потребно: Ваша сликарска књижица, (изаберите пријатеља са којим ћете размењивати слике), ваше референтне фотографије, ваша добра копија, ваше четкице, ваша палета и две посуде са водом.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Buug-yarahaaga Rinjiyeynta, (dooro saaxiib aad ka ganacsato rinjiyeynta) sawiradaada tixraaca, nuqulkaaga wanaagsan, burushkaaga, palette-gaaga, iyo laba weel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 cuaderno de pintura, (elige un amigo para intercambiar pinturas) tus fotos de referencia, tu buena copia, tus pinceles, tu paleta y dos recipientes con agua.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Buklet Lukisan anjeun, (milih babaturan pikeun dagang lukisan) poto rujukan anjeun, salinan anu saé, sikat anjeun, palette anjeun, sareng dua wadah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Kijitabu Chako cha Uchoraji, (chagua rafiki wa kubadilishana naye picha za uchoraji) picha zako za marejeleo, nakala yako nzuri, brashi yako, palette yako, na vyombo viwili vya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Ditt målarhäfte, (välj en vän att byta målningar med), dina referensfoton, ditt bra exemplar, dina penslar, din palett och två behållare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ay kailangan mo: Ang iyong Painting Booklet, (pumili ng isang kaibigan na ipagpalit ng mga painting) ang iyong mga reference na larawan, ang iyong magandang kopya, ang iyong mga brush, ang iyong palette, at dalawang lalagyan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ஓவியக் கையேடு, (ஓவியங்களை வர்த்தகம் செய்ய ஒரு நண்பரைத் தேர்வுசெய்யவும்) உங்கள் குறிப்பு புகைப்படங்கள், உங்கள் நல்ல நகல், உங்கள் தூரிகைகள், உங்கள் தட்டு மற்றும் இரண்டு தண்ணீர் கொள்கலன்கள்.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 สมุดภาพวาดของคุณ (เลือกเพื่อนที่จะแลกเปลี่ยนภาพวาดด้วย) รูปถ่ายอ้างอิงของคุณ สำเนาที่ดีของคุณ พู่กันของคุณ จานสีของคุณ และภาชนะใส่น้ำสองใบ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ihtiyacınız olanlar: Resim Kitapçığınız (resimlerinizi takas edebileceğiniz bir arkadaşınızı seçin), referans fotoğraflarınız, iyi bir kopyanız, fırçalarınız, paletiniz ve iki kap su.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знадобиться: ваш зошит для малювання, (виберіть друга, з яким ви обміняєтеся картинами), ваші фотографії, ваш хороший екземпляр, ваші пензлі, ваша палітра та дві ємності з водою.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ضرورت ہے: آپ کی پینٹنگ بکلیٹ، (پینٹنگز کی تجارت کے لیے کسی دوست کا انتخاب کریں) اپنی حوالہ جاتی تصاویر، آپ کی اچھی کاپی، آپ کے برش، آپ کا پیلیٹ، اور پانی کے دو کنٹینرز۔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Tập tranh vẽ (hãy chọn một người bạn để trao đổi tranh), ảnh tham khảo, bản sao tốt, cọ vẽ, bảng màu và hai thùng đựng nước.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1030a90ea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31030a90ea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1d14dc18168_0_45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1d14dc18168_0_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2fa60ebc131_0_25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2fa60ebc131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three centred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Quality of observation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Cilësia e vëzhgimit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የምልከታ ጥራት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جودة الملاحظة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Դիտարկման որակը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Qualitat de l'observació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观察质量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Kwaliteit van de observatie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کیفیت مشاهده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Qualité de l'observation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Qualität der Beobachtung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અવલોકનની ગુણવત્તા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अवलोकन की गुणवत्ता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Qualità dell'osservazione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観察の質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관찰의 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Kalîteya çavdêriyê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Kualiti pemerhatian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നിരീക്ഷണത്തിന്റെ ഗുണനിലവാരം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अवलोकनको गुणस्तर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څارنې کیفیت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Qualidade da observação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ਨਿਰੀਖਣ ਦੀ ਗੁਣਵੱਤਾ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Качество наблюдения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Квалитет посматрања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Tayada fiirsashada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Calidad de la observación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Kualitas observasi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Ubora wa uchunguzi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Observationens kvalitet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Kalidad ng pagmamasid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கவனிப்பின் 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คุณภาพของการสังเกต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Gözlem kalitesi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Якість спостереження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مشاہدے کا معیار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Chất lượng quan sát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solidFill>
                <a:schemeClr val="dk1"/>
              </a:solidFill>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97ebef1524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297ebef152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2fa60ebc131_0_25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2fa60ebc131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three centred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Quality of painting technique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Cilësia e teknikës së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ዘዴ ጥራት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جودة تقنية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Նկարչության տեխնիկայի որակը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Qualitat de la tècnica pictòrica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绘画技术的质量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Kwaliteit van de schildertechniek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کیفیت تکنیک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Qualité de la technique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Qualität der Maltechnik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પેઇન્ટિંગ તકનીકની ગુણવત્તા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चित्रकला तकनीक की गुणवत्ता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Qualità della tecnica pittorica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絵画技術の質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페인팅 기법의 품질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Kalîteya teknîka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Kualiti teknik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പെയിന്റിംഗ് സാങ്കേതികവിദ്യയുടെ ഗുണനിലവാരം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चित्रकला प्रविधिको गुणस्तर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نقاشۍ تخنیک کیفیت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Qualidade da técnica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ਪੇਂਟਿੰਗ ਤਕਨੀਕ ਦੀ ਗੁਣਵੱਤਾ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Качество техники живописи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Квалитет технике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Tayada farsamada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Calidad de la técnica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Kualitas téhnik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Ubora wa mbinu 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Kvaliteten på målningstekniken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Kalidad ng pamamaraan 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ஓவிய நுட்பத்தின் 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คุณภาพเทคนิคการวาดภาพ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Boyama tekniğinin kalitesi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Якість техніки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پینٹنگ تکنیک کا معیار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Chất lượng kỹ thuật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solidFill>
                <a:schemeClr val="dk1"/>
              </a:solidFill>
              <a:latin typeface="Open Sans"/>
              <a:ea typeface="Open Sans"/>
              <a:cs typeface="Open Sans"/>
              <a:sym typeface="Open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fa60ebc131_0_26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2fa60ebc131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three centred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Composition and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Përbërja dhe skema e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ቅንብር እና የቀለም ዘዴ</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التكوين ومخطط 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Կազմը և գունային սխեման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Composició i esquema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构图和配色方案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Compositie en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ترکیب‌بندی و طرح رنگی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Composition et palette de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Komposition und Farbgebung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રચના અને રંગ યોજના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रचना और रंग 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Composizione e schema cromatico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構成と配色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구성 및 색상 구성표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Pêkhate û şêwaza rengan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Komposisi dan skema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ഘടനയും വർണ്ണ സ്കീമും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संरचना र रंग 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جوړښت او رنګ سکیم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Composição e esquema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ਰਚਨਾ ਅਤੇ ਰੰਗ ਸਕੀਮ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Композиция и цветовое решение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Композиција и шема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Halabuurka iyo nidaamka midabka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Composición y combinación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Komposisi sareng skéma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Muundo na mpango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Komposition och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Komposisyon at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கலவை மற்றும் வண்ணத் திட்டம்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องค์ประกอบและรูปแบบสี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Kompozisyon ve renk şeması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Композиція та колірна гама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کمپوزیشن اور رنگ سکیم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Thành phần và bảng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solidFill>
                <a:schemeClr val="dk1"/>
              </a:solidFill>
              <a:latin typeface="Open Sans"/>
              <a:ea typeface="Open Sans"/>
              <a:cs typeface="Open Sans"/>
              <a:sym typeface="Open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95c953195e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295c953195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the end of each class, I will also be recording whether your workspace is clean.  Good clean up habits are one of the things we are supposed to mark.  Throw out paper towels.  Empty your water containers and stack them next to the sink.  Put your painting materials away in the cubby I made for you.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the end of each class, I will also be recording whether your workspace is clean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 fund të çdo ore mësimi, do të shënoj gjithashtu nëse hapësira juaj e punës është e pastër. Zakonet e mira të pastrimit janë një nga gjërat që duhet të shënojmë. Hidhni peshqirët e letrës. Zbrazni enët e ujit dhe vendosini ato pranë lavamanit. Vendosni materialet tuaja të pikturës në sirtarin që kam bërë për ju.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በእያንዳንዱ ክፍል መጨረሻ ላይ የስራ ቦታዎ ንጹህ መሆን አለመሆኑን እቀዳለሁ።  ጥሩ የማጽዳት ልማዶች ምልክት ልናደርግባቸው ከሚገቡ ነገሮች ውስጥ አንዱ ነው።  የወረቀት ፎጣዎችን ይጣሉት.  የውሃ ማጠራቀሚያዎችዎን ባዶ ያድርጉ እና ከመታጠቢያ ገንዳው አጠገብ ይከማቹ.  የሥዕል ዕቃዎችህን እኔ በሠራሁልህ ኩቢ ውስጥ አስቀምጣቸው።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في نهاية كل حصة، سأُسجّل أيضًا مدى نظافة مساحة العمل. من الأمور التي يُفترض بنا التركيز عليها: تخلص من المناشف الورقية. أفرغ حاويات الماء وضعها بجانب الحوض. ضع أدوات الرسم في الخزانة التي صنعتها 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Յուրաքանչյուր դասի վերջում ես նաև կգրանցի, թե արդյոք ձեր աշխատանքային տարածքը մաքուր է։ Լավ մաքրության սովորույթները այն բաներից են, որոնք մենք պետք է նշենք։ Դեն նետեք թղթե սրբիչները։ Դատարկեք ձեր ջրի տարաները և դասավորեք դրանք լվացարանի կողքին։ Ձեր նկարչական պարագաները դրեք այն խորանարդիկի մեջ, որը ես պատրաստել եմ ձեզ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 final de cada classe, també anotaré si el vostre espai de treball està net. Els bons hàbits de neteja són una de les coses que hem de marcar. Llenceu els tovallons de paper. Buideu els recipients d'aigua i apileu-los al costat de la pica. Guardeu els materials de pintura al calaix que us he fet.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每节课结束时，我还会记录你们的工作区是否干净。良好的清洁习惯是我们应该记录的事情之一。请扔掉纸巾。清空你们的水容器，并将它们堆放在水槽旁边。把你们的绘画材料放进我为你们准备的收纳盒里。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Aan het einde van elke les zal ik ook noteren of je werkplek schoon is. Goede schoonmaakgewoonten zijn een van de dingen die we moeten beoordelen. Gooi keukenpapier weg. Leeg je waterflessen en zet ze naast de gootsteen. Berg je schilderspullen op in het opbergvak dat ik voor je heb gemaakt.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در پایان هر کلاس، من همچنین میزان تمیز بودن محل کار شما را ثبت خواهم کرد. عادت‌های خوب نظافت یکی از مواردی است که قرار است علامت‌گذاری کنیم. دستمال‌های کاغذی را دور بیندازید. ظرف‌های آب خود را خالی کنید و آنها را کنار سینک بچینید. وسایل نقاشی خود را در محفظه‌ای که برای شما درست کرده‌ام، قرار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À la fin de chaque cours, je noterai également si votre espace de travail est propre. Les bonnes habitudes de nettoyage sont un point important à noter. Jetez les essuie-tout. Videz vos récipients d'eau et empilez-les près de l'évier. Rangez votre matériel de peinture dans le casier que je vous ai préparé.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Am Ende jeder Stunde protokolliere ich außerdem, ob euer Arbeitsplatz sauber ist. Gute Aufräumgewohnheiten gehören zu den Dingen, die wir bewerten sollen. Werft Papiertücher weg. Leert eure Wasserbehälter aus und stellt sie neben die Spüle. Verstaut eure Malutensilien in dem Fach, das ich für euch vorbereitet habe.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દરેક વર્ગના અંતે, હું એ પણ નોંધીશ કે તમારું કાર્યસ્થળ સ્વચ્છ છે કે નહીં. સારી સફાઈની આદતો એ એક એવી બાબત છે જેને આપણે ચિહ્નિત કરવી જોઈએ. કાગળના ટુવાલ ફેંકી દો. તમારા પાણીના કન્ટેનર ખાલી કરો અને તેને સિંકની બાજુમાં મૂકો. તમારા પેઇન્ટિંગના સાધનો મેં તમારા માટે બનાવેલા ક્યુબીમાં મૂકો.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हर कक्षा के अंत में, मैं यह भी दर्ज करूँगी कि आपका कार्यस्थल साफ़ है या नहीं। अच्छी सफ़ाई की आदतें उन चीज़ों में से एक हैं जिन पर हमें ध्यान देना चाहिए। कागज़ के तौलिये फेंक दें। अपने पानी के बर्तन खाली करके सिंक के पास रख दें। अपनी पेंटिंग की सामग्री उस छोटी अलमारी में रख दें जो मैंने आपके लिए बनाई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Alla fine di ogni lezione, registrerò anche se il vostro spazio di lavoro è pulito. Le buone abitudini di pulizia sono una delle cose che dovremmo valutare. Gettate via la carta assorbente. Svuotate i contenitori dell'acqua e metteteli accanto al lavandino. Riponete i materiali per dipingere nel vano che ho preparato per voi.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毎回の授業の最後に、皆さんの作業スペースが清潔かどうかも記録します。きちんとした片付けの習慣も、記録に残すべき項目の一つです。ペーパータオルは捨てましょう。水筒は空にして、シンクの横に積み重ねておきましょう。絵の具は、私が用意した収納スペースにしまってお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매 수업이 끝날 때마다 여러분의 작업 공간이 깨끗한지 기록할 거예요. 좋은 청소 습관은 우리가 기록해야 할 것 중 하나예요. 종이 타월은 버리세요. 물통은 비워서 싱크대 옆에 쌓아 두세요. 그림 재료는 제가 준비해 둔 서랍에 넣어 두세요.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dawiya her dersê de, ez ê tomar bikim ka cîhê karê we paqij e an na. Adetên baş ên paqijiyê yek ji wan tiştan e ku divê em nîşan bikin. Destmalên kaxezî bavêjin. Qutîyên avê vala bikin û li kêleka lavaboyê rêz bikin. Materyalên boyaxkirinê di qutiya ku min ji bo we çêkiriye de bi cîh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Pada akhir setiap kelas, saya juga akan merakam sama ada ruang kerja anda bersih.  Tabiat pembersihan yang baik adalah salah satu perkara yang sepatutnya kita tandai.  Buang tuala kertas.  Kosongkan bekas air anda dan susunkannya di sebelah sinki.  Letakkan bahan lukisan anda di cubby yang saya buat untuk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ഓരോ ക്ലാസ്സിന്റെയും അവസാനം, നിങ്ങളുടെ ജോലിസ്ഥലം വൃത്തിയുള്ളതാണോ എന്ന് ഞാൻ രേഖപ്പെടുത്തും. നല്ല വൃത്തിയാക്കൽ ശീലങ്ങൾ നമ്മൾ അടയാളപ്പെടുത്തേണ്ട കാര്യങ്ങളിൽ ഒന്നാണ്. പേപ്പർ ടവലുകൾ വലിച്ചെറിയുക. നിങ്ങളുടെ വാട്ടർ കണ്ടെയ്നറുകൾ കാലിയാക്കി സിങ്കിനടുത്ത് അടുക്കി വയ്ക്കുക. നിങ്ങളുടെ പെയിന്റിംഗ് വസ്തുക്കൾ ഞാൻ നിങ്ങൾക്കായി നിർമ്മിച്ച ക്യൂബിയിൽ വയ്ക്കുക.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प्रत्येक कक्षाको अन्त्यमा, म तपाईंको कार्यस्थल सफा छ कि छैन भनेर पनि रेकर्ड गर्नेछु। राम्रो सरसफाइ गर्ने बानी हामीले चिन्ह लगाउनुपर्ने कुराहरू मध्ये एक हो। कागजको तौलिया फ्याँक्नुहोस्। आफ्नो पानीका भाँडाहरू खाली गर्नुहोस् र सिङ्कको छेउमा राख्नुहोस्। मैले तपाईंको लागि बनाएको क्युबीमा तपाईंको चित्रकला सामग्रीहरू राख्नुहोस्।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هر ټولګي په پای کې، زه به دا هم ثبت کړم چې آیا ستاسو کاري ځای پاک دی. د پاکولو ښه عادتونه یو له هغو شیانو څخه دی چې موږ یې باید په نښه کړو. د کاغذ تولیې وغورځوئ. خپل د اوبو کانتینرونه خالي کړئ او د سینک تر څنګ یې ځای په ځای کړئ. خپل د رنګ کولو توکي په هغه کیوب کې واچوئ چې ما ستاسو لپاره جوړ کړی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Ao final de cada aula, também registrarei se o seu espaço de trabalho está limpo. Bons hábitos de limpeza são uma das coisas que devemos observar. Jogue fora as toalhas de papel. Esvazie os recipientes de água e empilhe-os ao lado da pia. Guarde seus materiais de pintura no armário que fiz para você.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ਹਰੇਕ ਕਲਾਸ ਦੇ ਅੰਤ ਵਿੱਚ, ਮੈਂ ਇਹ ਵੀ ਰਿਕਾਰਡ ਕਰਾਂਗਾ ਕਿ ਕੀ ਤੁਹਾਡਾ ਕੰਮ ਕਰਨ ਵਾਲਾ ਸਥਾਨ ਸਾਫ਼ ਹੈ। ਚੰਗੀਆਂ ਸਫ਼ਾਈ ਦੀਆਂ ਆਦਤਾਂ ਇੱਕ ਅਜਿਹੀ ਚੀਜ਼ ਹੈ ਜਿਸ 'ਤੇ ਸਾਨੂੰ ਨਿਸ਼ਾਨ ਲਗਾਉਣਾ ਚਾਹੀਦਾ ਹੈ। ਕਾਗਜ਼ ਦੇ ਤੌਲੀਏ ਸੁੱਟ ਦਿਓ। ਆਪਣੇ ਪਾਣੀ ਦੇ ਡੱਬਿਆਂ ਨੂੰ ਖਾਲੀ ਕਰੋ ਅਤੇ ਉਨ੍ਹਾਂ ਨੂੰ ਸਿੰਕ ਦੇ ਕੋਲ ਰੱਖੋ। ਆਪਣੀ ਪੇਂਟਿੰਗ ਸਮੱਗਰੀ ਨੂੰ ਉਸ ਡੱਬੇ ਵਿੱਚ ਰੱਖੋ ਜੋ ਮੈਂ ਤੁਹਾਡੇ ਲਈ ਬਣਾਇਆ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конце каждого занятия я также буду отмечать чистоту вашего рабочего места. Хорошие привычки по уборке — один из пунктов, которые мы должны отметить. Выбросьте бумажные полотенца. Вылейте воду из ёмкостей и поставьте их рядом с раковиной. Уберите ваши принадлежности для рисования в шкафчик, который я для вас сделал.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 крају сваког часа, такође ћу бележити да ли је ваш радни простор чист. Добре навике чишћења су једна од ствари које би требало да обележимо. Баците папирне убрусе. Испразните посуде за воду и сложите их поред судопера. Одложите материјал за сликање у преграду коју сам вам направио.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Dhammaadka fasal kasta, waxaan sidoo kale duubi doonaa in goobtaada shaqadu nadiif tahay.  Caadooyinka nadiifinta wanaagsan waa mid ka mid ah waxyaabaha ay tahay inaan calaamadeyno.  Tuur tuwaalada waraaqaha ah.  Faaruqi weelashaada biyaha oo ku dheji saxanka agtiisa.  Geli agabka rinjiyeynta gudaha cubby-ga aan kuu sameeyay.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 final de cada clase, también registraré si su espacio de trabajo está limpio. Los buenos hábitos de limpieza son una de las cosas que debemos evaluar. Tiren las toallas de papel. Vacíen sus recipientes de agua y apílelos junto al fregadero. Guarden sus materiales de pintura en el cubículo que les preparé.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tungtung unggal kelas, kuring ogé bakal ngarékam naha ruang kerja anjeun beresih.  Kabiasaan bersih-bersih anu saé mangrupikeun salah sahiji hal anu urang kedah ditandaan.  Miceun anduk kertas.  Kosongkeun wadah cai anjeun sareng tumpukan di gigireun tilelep.  Simpen bahan lukisan anjeun dina cubby anu kuring damel pikeun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Mwishoni mwa kila darasa, nitakuwa pia nikirekodi ikiwa nafasi yako ya kazi ni safi.  Tabia nzuri za kusafisha ni moja ya mambo tunayopaswa kuweka alama.  Tupa taulo za karatasi.  Futa vyombo vyako vya maji na uvirundike karibu na sinki.  Weka vifaa vyako vya kuchora kwenye cubby niliyokutengenezea.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slutet av varje lektion kommer jag också att notera om din arbetsyta är ren. Goda städvanor är en av de saker vi ska markera. Släng hushållspapper. Töm dina vattenbehållare och ställ dem bredvid diskhon. Ställ undan dina målarsaker i facket jag gjorde åt dig.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pagtatapos ng bawat klase, ire-record ko rin kung malinis ang iyong workspace.  Ang mabuting gawi sa paglilinis ay isa sa mga bagay na dapat nating markahan.  Itapon ang mga tuwalya ng papel.  Alisan ng laman ang iyong mga lalagyan ng tubig at isalansan ang mga ito sa tabi ng lababo.  Ilagay ang iyong mga materyales sa pagpipinta sa cubby na ginawa ko para sa 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ஒவ்வொரு வகுப்பின் முடிவிலும், உங்கள் பணியிடம் சுத்தமாக இருக்கிறதா என்பதையும் நான் பதிவு செய்வேன். நல்ல சுத்தம் செய்யும் பழக்கம் என்பது நாம் குறிக்க வேண்டிய விஷயங்களில் ஒன்றாகும். காகித துண்டுகளை வெளியே எறியுங்கள். உங்கள் தண்ணீர் பாத்திரங்களை காலி செய்து, அவற்றை சிங்க்கின் அருகில் அடுக்கி வைக்கவும். உங்கள் ஓவியப் பொருட்களை நான் உங்களுக்காக செய்த க்யூபியில் 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หลังเลิกเรียนแต่ละคาบ ฉันจะบันทึกด้วยว่าพื้นที่ทำงานของคุณสะอาดไหม นิสัยการทำความสะอาดที่ดีเป็นสิ่งหนึ่งที่เราควรทำเครื่องหมายไว้ ทิ้งกระดาษเช็ดมือ เทน้ำในภาชนะแล้ววางซ้อนกันไว้ข้างอ่างล้างจาน เก็บอุปกรณ์วาดภาพของคุณไว้ในช่องเก็บของที่ฉันทำไว้ให้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Her dersin sonunda, çalışma alanınızın temiz olup olmadığını da kaydedeceğim. İyi temizlik alışkanlıkları, not etmemiz gereken şeylerden biri. Kağıt havluları atın. Su kaplarınızı boşaltın ve lavabonun yanına koyun. Resim malzemelerinizi sizin için yaptığım dolaba kaldırın.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кінці кожного заняття я також записуватиму, чи чисте ваше робоче місце. Гарні звички прибирання – це одна з речей, які ми повинні відзначати. ​​Викиньте паперові рушники. Спорожніть ємності з водою та складіть їх поруч із раковиною. Складіть матеріали для малювання в шухлядку, яку я для вас зробила.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ہر کلاس کے اختتام پر، میں یہ بھی ریکارڈ کروں گا کہ آیا آپ کے کام کی جگہ صاف ہے۔  صفائی کی اچھی عادات ان چیزوں میں سے ایک ہیں جن کو ہم نشان زد کرنا چاہتے ہیں۔  کاغذ کے تولیے باہر پھینک دیں۔  اپنے پانی کے کنٹینرز کو خالی کریں اور انہیں سنک کے آگے اسٹیک کریں۔  اپنی پینٹنگ کا سامان اس کیوب میں رکھیں جو میں نے آپ کے لیے بنایا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Cuối mỗi buổi học, tôi cũng sẽ ghi lại xem không gian làm việc của bạn có sạch sẽ không. Thói quen dọn dẹp tốt là một trong những điều chúng ta cần ghi nhận. Vứt bỏ khăn giấy. Đổ hết nước trong bình đựng nước và xếp chúng cạnh bồn rửa. Cất dụng cụ vẽ vào ngăn tủ tôi đã chuẩn bị sẵn cho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946595a09e_1_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2946595a09e_1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474f45d8d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474f45d8d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2946595a09e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2946595a09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946595a09e_1_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2946595a09e_1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0efd39129b_1_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0efd39129b_1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የችሎታ ግንባታ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Հմտությունների զարգացում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Desenvolupament d'habilitats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Vaardigheden opbouwen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Développement des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Sviluppo delle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기술 구축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Pembinaan kemahiran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നൈപുണ്യ വികസനം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Изградња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Wangunan kaahlian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Kompetensbyggande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திறன் மேம்பாடு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Розвиток навичок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0efd39129b_1_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0efd39129b_1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Zhvillimi i ideve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የሃሳብ እድገት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تطوير الفكرة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Գաղափարի մշակում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Desenvolupament d'idees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创意开发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Ideeontwikkeling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Développement d'idées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વિચાર વિકાસ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Sviluppo dell'idea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Pêşxistina ramanan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Perkembangan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ആശയ വികസനം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مفکورې پراختیا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ideias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ਵਿਚਾਰ ਵਿਕਾਸ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Развитие идеи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Развој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Horumarinta fikradda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Ngembangkeun 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Maendeleo ya mawazo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Idéutveckling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Pagbuo ng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யோசனை மேம்பாடு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Fikir geliştirme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Розробка ідеї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خیال کی ترقی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30efd39129b_1_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30efd39129b_1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Vizatim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መሳል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Նկարչություն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Dibuix</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绘画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Tekening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طراحی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Dessin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ચિત્રકામ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चित्रकला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Disegno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描画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Melukis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ഡ്രോയിംഗ്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रेखाचित्र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انځورګري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ਡਰਾਇੰਗ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Рисунок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Цртање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sawirid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Dibujo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Ngagambar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Kuchora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Ritning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Pagguhit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வரைதல்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การวาดภาพ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Çizim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ڈرائنگ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4c3eee2825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4c3eee282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0efd39129b_1_9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0efd39129b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Shtresa e parë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የመጀመሪያው ንብርብር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Առաջին շերտ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Eerste laag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Première couche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પહેલું સ્તર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Primo strato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最初の層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첫 번째 레이어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Qata yekem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Lapisan pertama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ആദ്യ പാളി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لومړی طبقه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ਪਹਿਲੀ ਪਰਤ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Первый слой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Први слој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Lakabka kowaad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Lapisan kahiji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Första lagret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முதல் அடுக்கு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Birinci katman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پہلی پرت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0efd39129b_1_1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30efd39129b_1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Additional layers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Shtresa shtesë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ተጨማሪ ንብርብሮች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طبقات إضافية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Լրացուցիչ շերտեր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Capes addicionals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附加层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Extra lagen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لایه‌های اضافی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Couches supplémentaires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Zusätzliche Schichten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વધારાના સ્તરો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अतिरिक्त परतें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Strati aggiuntivi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追加レイヤー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추가 레이어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Qatên zêde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Lapisan tambahan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അധിക പാളികൾ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थप तहहरू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اضافي طبقې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Camadas adicionais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ਵਾਧੂ ਪਰਤਾਂ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Дополнительные слои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Додатни слојеви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Lakabyo dheeri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Capas adicionales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Lapisan tambahan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Tabaka za ziada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Ytterligare lager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karagdagang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கூடுதல் அடுக்குகள்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ชั้นเพิ่มเติม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Ek katmanlar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Додаткові шари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اضافی پرتیں۔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lớp bổ 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0efd39129b_1_1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30efd39129b_1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Rregullim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ማስተካከል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Կարգավորում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ക്രമീകരണം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Корректирование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Подешавање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toosinta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การปรับเปลี่ยน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1d14dc18168_0_6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1d14dc18168_0_6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Improving your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Përmirësimi i aftësive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የስዕል ችሎታዎን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تحسين مهاراتك في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Բարելավելով ձեր նկարչական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Millorar les teves habilitats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提高你的绘画技巧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schildervaardigheden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بهبود مهارت‌های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Améliorer vos compétences en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Verbessern Sie Ihre 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ચિત્રકામ કુશળતામાં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चित्रकला कौशल में सुधार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Migliorare le tue capacità pittoriche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絵画スキルの向上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그림 그리기 실력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Baştirkirina jêhatîyên we yên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Meningkatkan kemahiran melukis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പെയിന്റിംഗ് കഴിവുകൾ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चित्रकला सीप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ستاسو د نقاشۍ مهارتونو ته وده ورکول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Melhorando suas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ਪੇਂਟਿੰਗ ਹੁਨਰ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Улучшение ваших навыков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Унапређење ваших сликарских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Horumarinta xirfadaha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Mejorando tus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Ningkatkeun kaahlian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Kuboresha ujuzi wako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Förbättra dina målarfärdigheter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Pagpapabuti ng iyong mga kasanayan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ஓவியத் திறனை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การพัฒนาทักษะการวาดภาพของคุณ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Resim becerilerinizi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Удосконалення ваших навичок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اپنی پینٹنگ کی مہارت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Cải thiện kỹ năng vẽ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5246fb53f1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35246fb53f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14a83a6c3d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314a83a6c3d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These people still need to collect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Këta njerëz ende duhet të mbledhin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እነዚህ ሰዎች አሁንም ፎቶዎችን መሰብሰብ አለባቸው!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 زال هؤلاء الأشخاص بحاجة إلى جمع الصور!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 մարդիկ դեռ պետք է լուսանկարներ հավաքեն։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Aquesta gent encara necessita col·leccionar 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这些人还要收集照片啊！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Deze mensen moeten nog steeds foto's verzamelen!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این افراد هنوز نیاز به جمع آوری عکس دارند!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Ces gens ont encore besoin de collectionner des photos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Diese Leute müssen noch Fotos sammeln!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 લોકોને હજુ પણ ફોટા એકત્રિત કરવાની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इन लोगों को अभी भी तस्वीरें एकत्र करने की जरूरत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Queste persone devono ancora collezionare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これらの人々はまだ写真を集める必要があります!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이 사람들은 아직도 사진을 모아야 해요!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 kes hîn jî hewce ne ku wêneyan berhev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Mereka ini masih perlu mengumpul gambar!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ഈ ആളുകൾക്ക് ഇനിയും ഫോട്ടോകൾ ശേഖരിക്കേണ്ടതുണ്ട്!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 मानिसहरूले अझै पनि तस्बिरहरू सङ्कलन गर्न बाँकी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خلک لا هم د عکسونو راټولولو ته اړتیا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Essas pessoas ainda precisam colecionar 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ਇਹਨਾਂ ਲੋਕਾਂ ਨੂੰ ਅਜੇ ਵੀ ਫੋਟੋਆਂ ਇਕੱਠੀਆਂ ਕਰਨ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Этим людям еще нужно собрать фотографии!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Ови људи још увек треба да сакупљају фотографије!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Dadkani waxay weli u baahan yihiin inay sawirro ururiyaan!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¡Esta gente todavía necesita recopilar fotografías!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jalma ieu masih kudu ngumpulkeun poto!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Watu hawa bado wanahitaji kukusanya picha!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Dessa människor behöver fortfarande samla foton!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Kailangan pang mangolekta ng mga larawan ang mga taong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இந்த மக்கள் இன்னும் புகைப்படங்களை சேகரிக்க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คนพวกนี้ยังต้องสะสมรูปภาพอีก!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 insanların hala fotoğraf toplamaya ihtiyacı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Цим людям ще потрібно зібрати фотографії!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ان لوگوں کو ابھی بھی تصاویر جمع کرنے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Những người này vẫn cần phải thu thập ảnh!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1d14dc18168_0_1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1d14dc18168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9/27/2025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9f9a33d0c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29f9a33d0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Every work-in-progress photo counts towards your goal-setting mark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Çdo foto në proces pune llogaritet drejt vendosjes së qëllimit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እያንዳንዱ በሂደት ላይ ያለ ፎቶ ወደ ግብ ማቀናበሪያ ምልክትዎ ይቆጠራል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كل صورة قيد التنفيذ تُحتسب ضمن هدفك المحدد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Յուրաքանչյուր ընթացիկ լուսանկար կարևոր է ձեր նպատակին հասնելու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Cada foto de treball en curs compta per a la teva marca d'objectius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每张正在制作的照片都计入你的目标设定分数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Elke foto die nog in ontwikkeling is, telt mee voor het behalen van je doelstelling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هر عکس در حال انجام، در راستای هدف تعیین‌شده‌ی شما محسوب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Chaque photo en cours de réalisation compte pour votre objectif de définition d'objectifs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Jedes Work-in-Progress-Foto zählt zu Ihrer Zielsetzungsnote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દરેક ચાલુ કાર્યનો ફોટો તમારા ધ્યેય-નિર્માણમાં ગણાય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प्रत्येक कार्य-प्रगति फ़ोटो आपके लक्ष्य-निर्धारण चिह्न में गिनी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Ogni foto in lavorazione conta per il raggiungimento del tuo obiettivo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作業中の写真はすべて目標達成にカウントされます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진행 중인 모든 사진은 목표 설정에 반영됩니다.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Her wêneyek di xebata berdewam de ji bo destnîşankirina armanca we tê hesibandin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Setiap foto yang sedang dalam proses dikira dalam tanda penetapan matlamat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ജോലി പുരോഗമിക്കുന്ന ഓരോ ഫോട്ടോയും നിങ്ങളുടെ ലക്ഷ്യ നിർണ്ണയ മാർക്കിലേക്ക് കണക്കാക്കും.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प्रत्येक प्रगतिमा रहेको तस्बिरले तपाईंको लक्ष्य निर्धारणमा योगदान पुर्‍याउँछ।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هر کار روان عکس ستاسو د هدف ټاکلو لپاره حساب کیږي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Cada foto do trabalho em andamento conta para sua meta de definição de metas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ਹਰੇਕ ਕੰਮ-ਅਧੀਨ ਫੋਟੋ ਤੁਹਾਡੇ ਟੀਚੇ ਨੂੰ ਪੂਰਾ ਕਰਨ ਲਈ ਗਿਣੀ ਜਾਂਦੀ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Каждая фотография в процессе работы учитывается при постановке цели.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Свака фотографија у току рада доприноси вашем циљу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Sawir kasta oo shaqada ku jira wuxuu ku xisaabtamayaa calaamadda yool-dejinta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Cada foto del trabajo en progreso cuenta para alcanzar tu objetivo.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Saban poto anu nuju lumangsung diitung kana tanda netepkeun tujuan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Kila picha inayoendelea inahesabiwa katika alama yako ya kuweka lengo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Varje foto av pågående arbete räknas mot ditt målsättningsbetyg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bawat work-in-progress na larawan ay binibilang sa iyong marka sa pagtatakda ng layunin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ஒவ்வொரு செயல்பாட்டில் உள்ள புகைப்படமும் உங்கள் இலக்கை நிர்ணயிக்கும் குறியை நோக்கி கணக்கிடப்படும்.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รูปถ่ายทุกรูปที่ยังอยู่ระหว่างดำเนินการจะนับรวมในการตั้งเป้าหมายของคุณ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Çalışma aşamasındaki her fotoğraf, hedef belirleme hedefinize ulaşmanıza katkıda bulunur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Кожне фото в процесі роботи зараховується для досягнення вашої мети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ہر کام جاری تصویر کا شمار آپ کے ہدف کے تعین کے نشان میں ہوتا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Mỗi bức ảnh đang trong quá trình thực hiện đều được tính vào mục tiêu bạn đặt 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1d14dc18168_0_25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1d14dc18168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9/27/2025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Creating your own skill builders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Krijimi i ndërtuesve të aftësive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የራስዎን ችሎታ ፈጣሪዎች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إنشاء مهاراتك الخاصة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Ստեղծելով ձեր սեփական հմտությունները կառուցողներ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Creant els teus propis creadors d'habilitats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创建您自己的技能构建器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Uw eigen vaardigheidsbouwers creëren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ایجاد سازندگان مهارت خود را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Créer vos propres outils de 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Erstellen Sie Ihre eigenen Skill Builder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પોતાના કૌશલ્ય બિલ્ડરો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स्वयं के कौशल बिल्डरों का निर्माण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Creare i propri skill builder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独自のスキルビルダーを作成する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나만의 기술 빌더 만들기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Afirandina çêkerên jêhatîbûna xwe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Mencipta pembina kemahiran anda sendiri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സ്വന്തം നൈപുണ്യ ബിൽഡർമാരെ സൃഷ്ടിക്കുന്നു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आफ्नै कौशल निर्माणकर्ताहरू सिर्जना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خپل مهارت جوړونکي رامینځته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Criando seus próprios construtores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ਖੁਦ ਦੇ ਹੁਨਰ ਨਿਰਮਾਤਾ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Создание собственных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Стварање сопствених градитеља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Abuuritaanka xirfad-dhisayaashaada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Creando tus propios constructores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Nyiptakeun pembina kaahlian anjeun sorangan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Kuunda wajenzi wako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Skapa dina egna färdighetsbyggare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Paglikha ng iyong sariling mga tagabuo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சொந்த திறன்களை உருவாக்குபவர்களை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การสร้างทักษะของคุณเอง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Kendi beceri geliştiricilerinizi yaratın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Створення власних навичок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ہنر مند بنانے والے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Tạo ra các công cụ xây dựng kỹ năng của riêng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1d14dc18168_0_94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1d14dc18168_0_9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Idea development examples for the painting project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Shembuj të zhvillimit të ideve për projektin e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ለሥዕል ፕሮጀክቱ የሃሳብ ልማት ምሳሌዎች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أمثلة على تطوير الأفكار لمشروع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Նկարչական նախագծի համար գաղափարների մշակման օրինակներ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Exemples de desenvolupament d'idees per a un projecte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绘画项目创意开发示例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Voorbeelden van ideeontwikkeling voor het schilderproject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نمونه‌هایی از توسعه ایده برای پروژه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Exemples de développement d'idées pour le projet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Beispiele für die Ideenentwicklung zum Malprojekt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પેઇન્ટિંગ પ્રોજેક્ટ માટે વિચાર વિકાસ ઉદાહરણો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पेंटिंग परियोजना के लिए विचार विकास के उदाहरण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Esempi di sviluppo di idee per il progetto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塗装プロジェクトのアイデア開発例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페인팅 프로젝트를 위한 아이디어 개발 사례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Nimûneyên pêşxistina ramanan ji bo projeya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Contoh pembangunan idea untuk projek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പെയിന്റിംഗ് പ്രോജക്റ്റിനായുള്ള ആശയ വികസന ഉദാഹരണങ്ങൾ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चित्रकला परियोजनाको लागि विचार विकास उदाहरणहरू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نقاشۍ پروژې لپاره د مفکورې پراختیا مثالونه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Exemplos de desenvolvimento de ideias para o projeto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ਪੇਂਟਿੰਗ ਪ੍ਰੋਜੈਕਟ ਲਈ ਵਿਚਾਰ ਵਿਕਾਸ ਦੀਆਂ ਉਦਾਹਰਣਾਂ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Примеры развития идеи для проекта покраски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Примери развоја идеје за пројекат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Tusaalooyinka horumarinta fikradda mashruuca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Ejemplos de desarrollo de ideas para el proyecto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conto ngembangkeun gagasan pikeun proyék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Mifano ya maendeleo ya wazo kwa mradi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Exempel på idéutveckling för målningsprojektet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halimbawa ng pagbuo ng ideya para sa proyekto 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ஓவியத் திட்டத்திற்கான யோசனை மேம்பாட்டு எடுத்துக்காட்டுகள்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ตัวอย่างการพัฒนาไอเดียสำหรับโครงการวาดภาพ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Resim projesi için fikir geliştirme örnekleri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Приклади розвитку ідей для проєкту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پینٹنگ پروجیکٹ کے لیے آئیڈیا ڈویلپمنٹ کی مثالیں۔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Ví dụ về phát triển ý tưởng cho dự án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1030a90ea8_1_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1030a90ea8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1d14dc18168_0_5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1d14dc18168_0_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970cb191ea_0_1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2970cb191ea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colour and emotion exercise is OPTIONAL, so move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Ushtrimi i ngjyrës dhe emocionit është OPCIONAL, prandaj vazhdoni!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እና የስሜት ልምምዱ አማራጭ ነው፣ ስለዚህ ይቀጥሉ!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إن تمرين اللون والعاطفة اختياري، لذا انتقل إلى التمرين التالي!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Գույնի և հույզերի վարժությունը ԿԱՄԸՆՏՐԱԿԱՆ է, այնպես որ շարունակեք։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L'exercici de color i emoció és OPCIONAL, així que endavant!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色彩和情感练习是可选的，所以继续吧！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kleur- en emotie-oefening is OPTIONEEL, dus ga verder!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تمرین رنگ و احساسات اختیاری است، پس ادامه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L'exercice sur les couleurs et les émotions est FACULTATIF, alors continuez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Farb- und Emotionsübung ist OPTIONAL, also machen Sie weiter!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 અને લાગણીનો ઉપયોગ વૈકલ્પિક છે, તો આગળ વધો!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और भावना का अभ्यास वैकल्पिक है, इसलिए आगे बढ़ें!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L'esercizio sui colori e sulle emozioni è FACOLTATIVO, quindi andiamo avanti!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色と感情の練習はオプションなので、次に進みましょう。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색상과 감정 연습은 선택 사항이므로 계속 진행하세요!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Temrîna reng û hestan VEBIJARÎ ye, ji ber vê yekê berdewam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Latihan warna dan emosi adalah PILIHAN, jadi teruskan!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നിറങ്ങളുടെയും വികാരങ്ങളുടെയും വ്യായാമം ഓപ്ഷണലാണ്, അതിനാൽ മുന്നോട്ട് പോകൂ!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र भावनाको अभ्यास ऐच्छिक छ, त्यसैले अगाडि बढ्नुहोस्!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 او احساساتو تمرین اختیاري دی، نو مخکې لاړ شئ!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 exercício de cor e emoção é OPCIONAL, então siga em frente!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ਅਤੇ ਭਾਵਨਾ ਦਾ ਅਭਿਆਸ ਵਿਕਲਪਿਕ ਹੈ, ਇਸ ਲਈ ਅੱਗੇ ਵਧੋ!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Упражнение на цвета и эмоции НЕОБЯЗАТЕЛЬНО, так что двигайтесь дальше!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Вежба са бојама и емоцијама је ОПЦИОНАЛНА, зато наставите!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Midabka iyo jimicsiga shucuurtu waa DOORIYAD, markaa sii wad!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ejercicio de color y emoción es OPCIONAL, ¡así que sigue adelante!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Latihan warna sareng émosi nyaéta PILIHAN, janten teraskeun!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Zoezi la rangi na hisia ni LAZIMA, kwa hivyo 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Färg- och känsloövningen är VALFRI, så gå vidare!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pag-eehersisyo ng kulay at emosyon ay OPTIONAL, kaya magpatuloy!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வண்ணம் மற்றும் உணர்ச்சிப் பயிற்சி விருப்பமானது, எனவே தொடருங்கள்!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การออกกำลังกายสีและอารมณ์เป็นเพียงทางเลือก ดังนั้นทำต่อไป!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 ve duygu egzersizi İSTEĞE BAĞLIDIR, o yüzden devam edin!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Вправа з кольором та емоціями НЕОБОВ'ЯЗКОВА, тож рухайтеся далі!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اور جذبات کی مشق اختیاری ہے، تو آگے بڑھیں!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Bài tập về màu sắc và cảm xúc là TÙY CHỌN, vì vậy hãy tiếp tục!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9df09c3bec_1_1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29df09c3bec_1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December 2024 generated on 3/13/2025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These students have fewer peer feedback questions to answer: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Këta studentë kanë më pak pyetje reagimi nga kolegët për t'iu përgjigjur: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لدى هؤلاء الطلاب عدد أقل من أسئلة ملاحظات الزملاء للإجابة عليها: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 ուսանողները պետք է պատասխանեն հասակակիցների հետադարձ կապի ավելի քիչ հարցեր.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这些学生需要回答的同伴反馈问题较少：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Deze studenten hoeven minder peerfeedbackvragen te beantwoorden: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این دانش‌آموزان سؤالات بازخوردی کمتری برای پاسخ دادن دارند: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Ces étudiants ont moins de questions de feedback de leurs pairs auxquelles répondre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Diese Studierenden müssen weniger Peer-Feedback-Fragen beantworten: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 વિદ્યાર્થીઓ પાસે જવાબ આપવા માટે ઓછા પીઅર પ્રતિસાદ પ્રશ્નો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इन छात्रों के पास उत्तर देने के लिए कम सहकर्मी प्रतिक्रिया प्रश्न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Questi studenti hanno meno domande di feedback tra pari a cui rispondere: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これらの生徒は、答える必要のあるピア フィードバックの質問が少なくなります。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이 학생들은 답변해야 할 동료 피드백 질문이 더 적습니다.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 xwendekaran kêmtir pirsên bersivdayînê hene ku bersiv bidin: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 विद्यार्थीहरूसँग जवाफ दिन कम साथी प्रतिक्रिया प्रश्नहरू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زده کونکي د ځواب ورکولو لپاره لږ ملګري نظر پوښتنې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Esses alunos têm menos perguntas de feedback dos colegas para responder: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ਇਹਨਾਂ ਵਿਦਿਆਰਥੀਆਂ ਕੋਲ ਜਵਾਬ ਦੇਣ ਲਈ ਘੱਟ ਪੀਅਰ ਫੀਡਬੈਕ ਸਵਾਲ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Этим учащимся нужно ответить на меньше вопросов по обратной связи: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Ови ученици имају мање питања за повратне информације од вршњака на која треба да одговоре: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Ardaydani waxay haystaan ​​su'aalo jawaab celin kayar oo ay kaga jawaabaan: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Estos estudiantes tienen menos preguntas de comentarios de sus compañeros que responder: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Wanafunzi hawa wana maswali machache ya majibu ya wenzao ya kujibu: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Dessa elever har färre frågor om peer feedback att besvara: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mag-aaral na ito ay may mas kaunting mga tanong sa feedback ng peer na sasagutin: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இந்த மாணவர்கள் பதிலளிக்க குறைவான சக கருத்துக் கேள்விகள் உள்ளன: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นักเรียนเหล่านี้มีคำถามความคิดเห็นจากเพื่อนให้ตอบน้อยลง: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 öğrencilerin yanıtlaması gereken daha az akran geribildirim sorusu vardır: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Ці студенти мають менше запитань щодо відгуків однолітків: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ان طلباء کے پاس جواب دینے کے لیے ہم مرتبہ کے فیڈ بیک سوالات کم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Những học sinh này có ít câu hỏi phản hồi từ bạn bè hơn để trả lời: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9df09c3bec_1_1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29df09c3bec_1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December 2024 generated on 3/13/2025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These students have fewer peer feedback questions to answer: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Këta studentë kanë më pak pyetje reagimi nga kolegët për t'iu përgjigjur: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لدى هؤلاء الطلاب عدد أقل من أسئلة ملاحظات الزملاء للإجابة عليها: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 ուսանողները պետք է պատասխանեն հասակակիցների հետադարձ կապի ավելի քիչ հարցեր.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这些学生需要回答的同伴反馈问题较少：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Deze studenten hoeven minder peerfeedbackvragen te beantwoorden: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این دانش‌آموزان سؤالات بازخوردی کمتری برای پاسخ دادن دارند: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Ces étudiants ont moins de questions de feedback de leurs pairs auxquelles répondre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Diese Studierenden müssen weniger Peer-Feedback-Fragen beantworten: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 વિદ્યાર્થીઓ પાસે જવાબ આપવા માટે ઓછા પીઅર પ્રતિસાદ પ્રશ્નો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इन छात्रों के पास उत्तर देने के लिए कम सहकर्मी प्रतिक्रिया प्रश्न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Questi studenti hanno meno domande di feedback tra pari a cui rispondere: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これらの生徒は、答える必要のあるピア フィードバックの質問が少なくなります。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이 학생들은 답변해야 할 동료 피드백 질문이 더 적습니다.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 xwendekaran kêmtir pirsên bersivdayînê hene ku bersiv bidin: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 विद्यार्थीहरूसँग जवाफ दिन कम साथी प्रतिक्रिया प्रश्नहरू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زده کونکي د ځواب ورکولو لپاره لږ ملګري نظر پوښتنې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Esses alunos têm menos perguntas de feedback dos colegas para responder: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ਇਹਨਾਂ ਵਿਦਿਆਰਥੀਆਂ ਕੋਲ ਜਵਾਬ ਦੇਣ ਲਈ ਘੱਟ ਪੀਅਰ ਫੀਡਬੈਕ ਸਵਾਲ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Этим учащимся нужно ответить на меньше вопросов по обратной связи: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Ови ученици имају мање питања за повратне информације од вршњака на која треба да одговоре: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Ardaydani waxay haystaan ​​su'aalo jawaab celin kayar oo ay kaga jawaabaan: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Estos estudiantes tienen menos preguntas de comentarios de sus compañeros que responder: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Wanafunzi hawa wana maswali machache ya majibu ya wenzao ya kujibu: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Dessa elever har färre frågor om peer feedback att besvara: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mag-aaral na ito ay may mas kaunting mga tanong sa feedback ng peer na sasagutin: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இந்த மாணவர்கள் பதிலளிக்க குறைவான சக கருத்துக் கேள்விகள் உள்ளன: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นักเรียนเหล่านี้มีคำถามความคิดเห็นจากเพื่อนให้ตอบน้อยลง: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 öğrencilerin yanıtlaması gereken daha az akran geribildirim sorusu vardır: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Ці студенти мають менше запитань щодо відгуків однолітків: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ان طلباء کے پاس جواب دینے کے لیے ہم مرتبہ کے فیڈ بیک سوالات کم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Những học sinh này có ít câu hỏi phản hồi từ bạn bè hơn để trả lời: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f87bff269b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f87bff269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You are better at drawing than painting because you have much more experience with a pencil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më i mirë në vizatim sesa në pikturë sepse ke shumë më tepër përvojë me lapsin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በእርሳስ ብዙ ልምድ ስላሎት ከመሳል ይልቅ በመሳል ይሻላሉ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أنت أفضل في الرسم من التلوين لأن لديك خبرة أكبر بالقلم الرصاص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Դուք ավելի լավ եք նկարում, քան գեղանկարում, քանի որ մատիտի հետ աշխատելու շատ ավելի մեծ փորձ ունեք։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Ets millor dibuixant que pintant perquè tens molta més experiència amb un llapis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你擅长素描而不是绘画，因为你用铅笔的经验更丰富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bent beter in tekenen dan in schilderen omdat je veel meer ervaring hebt met een potlood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شما در طراحی بهتر از نقاشی هستید، چون تجربه بیشتری با مداد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Vous êtes meilleur en dessin qu'en peinture parce que vous avez beaucoup plus d'expérience avec un crayon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Sie können besser zeichnen als malen, weil Sie viel mehr Erfahrung mit dem Bleistift haben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 ચિત્રકામ કરતાં ચિત્રકામમાં વધુ સારા છો કારણ કે તમને પેન્સિલનો વધુ અનુભવ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आप चित्रकारी की अपेक्षा चित्रकारी में बेहतर हैं क्योंकि आपको पेंसिल चलाने का अधिक अनुभव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Sei più bravo a disegnare che a dipingere perché hai molta più esperienza con la matita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あなたは鉛筆を使った経験がずっと多いので、絵を描くよりも絵を描く方が得意です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당신은 연필을 다루는 데 더 많은 경험이 있기 때문에 그림 그리는 것보다 그림 그리는 데 더 능숙합니다.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 di xêzkirinê de ji boyaxkirinê çêtir î ji ber ku ezmûna te di bikaranîna qelemê de pir zêdetir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Anda lebih pandai melukis daripada melukis kerana anda mempunyai lebih banyak pengalaman dengan pensel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പെൻസിൽ ഉപയോഗിച്ച് നിങ്ങൾക്ക് കൂടുതൽ പരിചയം ഉള്ളതിനാൽ, പെയിന്റിംഗ് ചെയ്യുന്നതിനേക്കാൾ വരയ്ക്കുന്നതിലാണ് നിങ്ങൾക്ക് കൂടുതൽ ബുദ്ധി.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 चित्रकलामा भन्दा चित्र बनाउनमा राम्रो हुनुहुन्छ किनभने तपाईंसँग पेन्सिलको बारेमा धेरै अनुभव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ته د نقاشۍ په پرتله په انځورګرۍ کې ښه یې ځکه چې ته د پنسل سره ډیره تجربه لرې.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Você é melhor em desenho do que em pintura porque tem muito mais experiência com lápis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ਤੁਸੀਂ ਪੇਂਟਿੰਗ ਨਾਲੋਂ ਡਰਾਇੰਗ ਵਿੱਚ ਬਿਹਤਰ ਹੋ ਕਿਉਂਕਿ ਤੁਹਾਨੂੰ ਪੈਨਸਿਲ ਨਾਲ ਬਹੁਤ ਜ਼ਿਆਦਾ ਤਜਰਬਾ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Вы лучше рисуете, чем пишете картины, потому что у вас гораздо больше опыта работы с карандашом.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Боље црташ него сликаш јер имаш много више искуства са оловком.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Wax sawirista ayaad kaga fiican tahay rinjiyeynta sababtoo ah waxaad khibrad badan u leedahay qalin qorida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Eres mejor dibujando que pintando porque tienes mucha más experiencia con el lápiz.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Anjeun langkung saé ngagambar tibatan ngalukis sabab anjeun gaduh langkung seueur pangalaman nganggo pensil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Wewe ni bora katika kuchora kuliko uchoraji kwa sababu una uzoefu zaidi na penseli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 är bättre på att rita än att måla eftersom du har mycket mer erfarenhet av att använda penna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 magaling ka sa pagguhit kaysa pagpinta dahil mas marami kang karanasan sa lapis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பென்சிலுடன் உங்களுக்கு அதிக அனுபவம் இருப்பதால், நீங்கள் ஓவியம் வரைவதை விட வரைவதில் சிறந்தவர்.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คุณวาดรูปเก่งกว่าระบายสีเพราะคุณมีประสบการณ์กับดินสอมากกว่า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Kalemle çok daha fazla deneyime sahip olduğun için resim yapmaktan çok çizimde daha iyisin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Ти краще малюєш, ніж живописаєш, бо маєш набагато більше досвіду з олівцем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آپ پینٹنگ کے مقابلے ڈرائنگ میں بہتر ہیں کیونکہ آپ کو پنسل کا بہت زیادہ تجربہ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Bạn vẽ giỏi hơn vẽ tranh vì bạn có nhiều kinh nghiệm hơn với bút chì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6adb728924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6adb72892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 far I’ve learned: Keeping your primary colours clean avoids ugly, dirty colours. The colours are most beautiful and adjustable when they are not too thick.  You can grey out a colour by adding the opposite of that colour on the colour wheel.  Analogous colours are close together and make things beautiful and harmonious. Complementary colours are opposites make things dramatic or tense. The fewer colours you use, the bigger the impact of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Deri tani kam mësuar: Mbajtja e ngjyrave kryesore të pastra shmang ngjyrat e shëmtuara dhe të ndyra. Ngjyrat janë më të bukura dhe të rregullueshme kur nuk janë shumë të trasha. Mund ta zbehësh një ngjyrë duke shtuar të kundërtën e asaj ngjyre në rrotën e ngjyrave. Ngjyrat analoge janë afër njëra-tjetrës dhe i bëjnë gjërat të bukura dhe harmonike. Ngjyrat plotësuese janë të kundërta dhe i bëjnë gjërat dramatike ose të tensionuara. Sa më pak ngjyra të përdorni, aq më i madh është ndikimi i pikturës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እስካሁን ተምሬአለሁ፡ ዋና ቀለሞችዎን ንፁህ ማድረግ አስቀያሚ እና ቆሻሻ ቀለሞችን ያስወግዳል። ቀለማቱ በጣም ቆንጆ እና በጣም ወፍራም በማይሆንበት ጊዜ የሚስተካከሉ ናቸው.  በቀለም ጎማ ላይ የዚያን ቀለም ተቃራኒውን በመጨመር አንድ ቀለም መቀባት ይችላሉ.  የአናሎግ ቀለሞች እርስ በርስ ይቀራረባሉ እና ነገሮችን የሚያምሩ እና እርስ በርስ የሚስማሙ ናቸው. ተጨማሪ ቀለሞች ተቃራኒዎች ናቸው ነገሮችን አስገራሚ ወይም ውጥረት ያደርጉታል. የሚጠቀሙባቸው ቀለሞች ያነሱ ናቸው, የስዕልዎ ተፅእኖ የበለጠ ይሆናል.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لقد تعلمتُ حتى الآن: الحفاظ على ألوانك الأساسية نقيةً يُجنّبك الألوان القبيحة والمتسخة. تكون الألوان في أبهى صورها وأكثرها قابلية للتعديل عندما لا تكون كثيفة جدًا. يمكنكِ جعل لونٍ ما رماديًا بإضافة اللون المعاكس له على عجلة الألوان. الألوان المتشابهة متقاربة وتجعل الأشياء جميلة ومتناغمة. الألوان التكميلية متقابلة، مما يجعل الأشياء دراماتيكية أو متوترة. كلما قلّت الألوان المستخدمة، زاد تأثير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Մինչև հիմա ես սովորել եմ. հիմնական գույները մաքուր պահելը խուսափում է տգեղ, կեղտոտ գույներից: Գույները ամենագեղեցիկ և հարմարվողական են, երբ չափազանց խիտ չեն: Դուք կարող եք մոխրագույն գույն ստանալ՝ գունային անիվի վրա այդ գույնի հակառակը ավելացնելով: Նմանատիպ գույները մոտ են միմյանց և իրերը դարձնում են գեղեցիկ և ներդաշնակ: Լրացուցիչ գույները հակառակն են և իրերը դարձնում են դրամատիկ կամ լարված: Որքան քիչ գույներ օգտագործեք, այնքան մեծ կլինի ձեր նկարի ազդեցությունը: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Fins ara he après que mantenir els colors primaris nets evita els colors lletjos i bruts. Els colors són més bonics i ajustables quan no són massa gruixuts. Pots atenuar un color afegint-ne el contrari al cercle cromàtic. Els colors anàlegs són propers i fan que les coses siguin boniques i harmonioses. Els colors complementaris són oposats i fan que les coses siguin dramàtiques o tenses. Com menys colors utilitzis, més gran serà l'impacte de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到目前为止，我学到的是：保持原色的干净，可以避免出现难看、脏乱的颜色。颜色在不太浓重的时候最美丽，也更容易调整。你可以在色轮上添加与某种颜色相反的颜色，使之变灰。类似色彼此接近，使事物美丽和谐。互补色彼此相反，使事物充满戏剧性或紧张感。你使用的颜色越少，你的画作就越有感染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Tot nu toe heb ik geleerd: Door je primaire kleuren schoon te houden, voorkom je lelijke, vieze kleuren. De kleuren zijn het mooist en het meest aanpasbaar als ze niet te dik zijn. Je kunt een kleur grijs maken door de tegenovergestelde kleur aan de kleurencirkel toe te voegen. Analoge kleuren liggen dicht bij elkaar en maken dingen mooi en harmonieus. Complementaire kleuren zijn tegengestelden en maken dingen dramatisch of spannend. Hoe minder kleuren je gebruikt, hoe groter de impact van je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تا اینجا یاد گرفتم: تمیز نگه داشتن رنگ‌های اصلی از رنگ‌های زشت و کثیف جلوگیری می‌کند. رنگ‌ها وقتی خیلی غلیظ نباشند، زیباترین و قابل تنظیم‌ترین هستند. می‌توانید با اضافه کردن متضاد یک رنگ در چرخه رنگ، آن را خاکستری کنید. رنگ‌های مشابه به هم نزدیک هستند و چیزها را زیبا و هماهنگ می‌کنند. رنگ‌های مکمل، متضاد هستند و چیزها را دراماتیک یا پرتنش می‌کنند. هرچه از رنگ‌های کمتری استفاده کنید، تأثیر نقاشی شما بیشتر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Jusqu'à présent, j'ai appris que garder des couleurs primaires pures permet d'éviter les couleurs laides et sales. Les couleurs sont plus belles et plus modulables lorsqu'elles ne sont pas trop épaisses. On peut griser une couleur en ajoutant son opposé sur le cercle chromatique. Les couleurs analogues sont proches et créent un effet beau et harmonieux. Les couleurs complémentaires sont opposées et créent un effet dramatique ou tendu. Moins vous utilisez de couleurs, plus votre tableau aura d'impact.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Bisher habe ich gelernt: Saubere Primärfarben vermeiden hässliche, schmutzige Farben. Die Farben wirken am schönsten und anpassungsfähigsten, wenn sie nicht zu dick aufgetragen sind. Man kann eine Farbe vergrauen, indem man die Gegenfarbe im Farbkreis hinzufügt. Analoge Farben liegen nahe beieinander und wirken schön und harmonisch. Komplementärfarben hingegen wirken dramatisch oder angespannt, da sie Gegensätze bilden. Je weniger Farben man verwendet, desto größer ist die Wirkung des Gemäldes.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અત્યાર સુધી મેં શીખ્યું છે: તમારા પ્રાથમિક રંગોને સ્વચ્છ રાખવાથી કદરૂપા, ગંદા રંગો ટાળી શકાય છે. જ્યારે રંગો ખૂબ જાડા ન હોય ત્યારે તે સૌથી સુંદર અને એડજસ્ટેબલ હોય છે. તમે રંગ ચક્ર પર તે રંગનો વિરોધી રંગ ઉમેરીને રંગને ગ્રે કરી શકો છો. સમાન રંગો એકબીજાની નજીક હોય છે અને વસ્તુઓને સુંદર અને સુમેળભર્યા બનાવે છે. પૂરક રંગો વિરોધી રંગો છે જે વસ્તુઓને નાટકીય અથવા તંગ બનાવે છે. તમે જેટલા ઓછા રંગોનો ઉપયોગ કરશો, તમારા ચિત્રની અસર એટલી જ મોટી થશે.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अब तक मैंने यही सीखा है: अपने प्राथमिक रंगों को साफ़ रखने से आप भद्दे और गंदे रंगों से बच सकते हैं। रंग तब सबसे सुंदर और समायोज्य लगते हैं जब वे ज़्यादा गाढ़े न हों। आप रंग चक्र पर उस रंग के विपरीत रंग को जोड़कर किसी रंग को धूसर कर सकते हैं। समान रंग एक-दूसरे के करीब होते हैं और चीज़ों को सुंदर और सामंजस्यपूर्ण बनाते हैं। पूरक रंग विपरीत होते हैं और चीज़ों को नाटकीय या तनावपूर्ण बनाते हैं। आप जितने कम रंगों का इस्तेमाल करेंगे, आपकी पेंटिंग का प्रभाव उतना ही ज़्यादा 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Finora ho imparato: mantenere puliti i colori primari evita colori brutti e sporchi. I colori sono più belli e modulabili quando non sono troppo densi. Puoi rendere grigio un colore aggiungendo il suo opposto sulla ruota dei colori. I colori analoghi sono vicini tra loro e rendono le cose belle e armoniose. I colori complementari sono opposti e rendono le cose drammatiche o tese. Meno colori usi, maggiore sarà l'impatto del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これまでに学んだことは、原色をクリーンに保つことで、醜く汚い色を避けることができるということです。色は濃すぎない時に最も美しく、調整しやすいのです。色相環で反対色を加えることで、その色をグレーにすることができます。類似色は互いに近い色同士で、美しく調和のとれた印象を与えます。補色は正反対の色同士で、物事をドラマチックに、あるいは緊張感あふれるものにします。使用する色数が少ないほど、絵画のインパクトは大きく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지금까지 배운 점은 다음과 같습니다. 기본 색상을 깨끗하게 유지하면 보기 싫고 지저분한 색상을 피할 수 있다는 것입니다. 색상은 너무 진하지 않을 때 가장 아름답고 조절하기 쉽습니다. 색상환에서 해당 색상의 반대색을 추가하여 특정 색상을 회색으로 만들 수 있습니다. 유사색은 서로 가까워서 아름답고 조화로운 느낌을 줍니다. 보색은 반대색으로 인해 극적인 느낌을 주거나 긴장감을 줍니다. 색상을 적게 사용할수록 그림의 효과가 커집니다.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Heta niha min fêr bûye: Paqijkirina rengên sereke ji rengên nexweş û qirêj dûr dikeve. Reng dema ku ne pir stûr bin, herî xweşik û guhêrbar in. Hûn dikarin bi zêdekirina berevajîya wî rengî li ser çerxa rengan rengek gewr bikin. Rengên wekhev nêzîkî hev in û tiştan xweşik û ahengdar dikin. Rengên temamker dijber in, tiştan dramatîk an aloz dikin. Çiqas kêmtir reng bikar bînin, bandora tabloya we ew qas mezintir dibe.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Setakat ini saya telah belajar: Menjaga warna utama anda bersih mengelakkan warna hodoh dan kotor. Warna paling cantik dan boleh laras apabila tidak terlalu tebal.  Anda boleh kelabukan warna dengan menambah bertentangan dengan warna itu pada roda warna.  Warna analog rapat dan menjadikan sesuatu cantik dan harmoni. Warna pelengkap adalah bertentangan menjadikan sesuatu dramatik atau tegang. Semakin sedikit warna yang anda gunakan, semakin besar kesan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ഇതുവരെ ഞാൻ മനസ്സിലാക്കിയത്: നിങ്ങളുടെ പ്രാഥമിക നിറങ്ങൾ വൃത്തിയായി സൂക്ഷിക്കുന്നത് വൃത്തികെട്ടതും വൃത്തികെട്ടതുമായ നിറങ്ങൾ ഒഴിവാക്കുന്നു. നിറങ്ങൾ ഏറ്റവും മനോഹരവും വളരെ കട്ടിയുള്ളതല്ലാത്തപ്പോൾ ക്രമീകരിക്കാവുന്നതുമാണ്. കളർ വീലിൽ ആ നിറത്തിന്റെ വിപരീതം ചേർത്തുകൊണ്ട് നിങ്ങൾക്ക് ഒരു നിറം ചാരനിറമാക്കാം. സാമ്യമുള്ള നിറങ്ങൾ പരസ്പരം അടുത്താണ്, അവ വസ്തുക്കളെ മനോഹരവും യോജിപ്പുള്ളതുമാക്കുന്നു. പൂരക നിറങ്ങൾ വിപരീതങ്ങളാണ് കാര്യങ്ങളെ നാടകീയമോ പിരിമുറുക്കമോ ആക്കുന്നത്. നിങ്ങൾ കുറച്ച് നിറങ്ങൾ ഉപയോഗിക്കുന്തോറും നിങ്ങളുടെ പെയിന്റിംഗിന്റെ സ്വാധീനം വലുതായിരിക്കും.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अहिलेसम्म मैले सिकेको छु: तपाईंको प्राथमिक रङहरू सफा राख्नाले कुरूप, फोहोर रङहरूबाट बच्न सकिन्छ। रङहरू धेरै बाक्लो नभएको बेला सबैभन्दा सुन्दर र समायोज्य हुन्छन्। तपाईं रङ चक्रमा त्यो रङको विपरीत रङ थपेर खैरो रङ बनाउन सक्नुहुन्छ। समान रङहरू एकअर्काको नजिक हुन्छन् र चीजहरूलाई सुन्दर र सामंजस्यपूर्ण बनाउँछन्। पूरक रङहरू विपरीत हुन्छन् जसले चीजहरूलाई नाटकीय वा तनावपूर्ण बनाउँछ। तपाईंले जति कम रङहरू प्रयोग गर्नुहुन्छ, तपाईंको चित्रकलाको प्रभाव त्यति नै ठूलो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تر اوسه پورې ما زده کړي دي: ستاسو لومړني رنګونه پاک ساتل د بدصورت او ناپاکو رنګونو څخه مخنیوی کوي. رنګونه خورا ښکلي او تنظیم وړ دي کله چې دوی ډیر ګنده نه وي. تاسو کولی شئ د رنګ څرخ کې د هغه رنګ برعکس اضافه کولو سره یو رنګ خړ کړئ. ورته رنګونه یو بل سره نږدې دي او شیان ښکلي او همغږي کوي. تکمیلي رنګونه متضاد دي شیان ډراماتیک یا تناقض کوي. څومره لږ رنګونه چې تاسو یې کاروئ، ستاسو د انځور کولو اغیزه به لویه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Até agora, aprendi: manter as cores primárias limpas evita cores feias e sujas. As cores são mais bonitas e ajustáveis ​​quando não são muito densas. Você pode acinzentar uma cor adicionando o oposto dela no círculo cromático. Cores análogas são próximas e tornam as coisas belas e harmoniosas. Cores complementares são opostas e tornam as coisas dramáticas ou tensas. Quanto menos cores você usar, maior será o impacto da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ਹੁਣ ਤੱਕ ਮੈਂ ਸਿੱਖਿਆ ਹੈ: ਆਪਣੇ ਪ੍ਰਾਇਮਰੀ ਰੰਗਾਂ ਨੂੰ ਸਾਫ਼ ਰੱਖਣ ਨਾਲ ਬਦਸੂਰਤ, ਗੰਦੇ ਰੰਗਾਂ ਤੋਂ ਬਚਿਆ ਜਾ ਸਕਦਾ ਹੈ। ਰੰਗ ਸਭ ਤੋਂ ਸੁੰਦਰ ਅਤੇ ਅਨੁਕੂਲ ਹੁੰਦੇ ਹਨ ਜਦੋਂ ਉਹ ਬਹੁਤ ਸੰਘਣੇ ਨਹੀਂ ਹੁੰਦੇ। ਤੁਸੀਂ ਰੰਗ ਚੱਕਰ 'ਤੇ ਉਸ ਰੰਗ ਦੇ ਉਲਟ ਨੂੰ ਜੋੜ ਕੇ ਰੰਗ ਨੂੰ ਸਲੇਟੀ ਕਰ ਸਕਦੇ ਹੋ। ਸਮਾਨ ਰੰਗ ਇੱਕ ਦੂਜੇ ਦੇ ਨੇੜੇ ਹੁੰਦੇ ਹਨ ਅਤੇ ਚੀਜ਼ਾਂ ਨੂੰ ਸੁੰਦਰ ਅਤੇ ਇਕਸੁਰ ਬਣਾਉਂਦੇ ਹਨ। ਪੂਰਕ ਰੰਗ ਵਿਰੋਧੀ ਹੁੰਦੇ ਹਨ ਜੋ ਚੀਜ਼ਾਂ ਨੂੰ ਨਾਟਕੀ ਜਾਂ ਤਣਾਅਪੂਰਨ ਬਣਾਉਂਦੇ ਹਨ। ਤੁਸੀਂ ਜਿੰਨੇ ਘੱਟ ਰੰਗ ਵਰਤਦੇ ਹੋ, ਤੁਹਾਡੀ ਪੇਂਟਿੰਗ ਦਾ ਪ੍ਰਭਾਵ ਓਨਾ ਹੀ ਵੱਡਾ ਹੋਵੇਗਾ।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 данный момент я усвоил: поддержание чистоты основных цветов позволяет избежать некрасивых, грязных оттенков. Цвета наиболее красивы и легко адаптируются, когда они не слишком насыщенные. Вы можете сделать цвет серым, добавив противоположный ему цвет на цветовом круге. Аналогичные цвета расположены близко друг к другу и делают картину красивой и гармоничной. Дополнительные цвета — это противоположности, которые делают картину драматичной или напряженной. Чем меньше цветов вы используете, тем сильнее воздействие вашей 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 сада сам научио: Одржавање чистим основним бојама избегава ружне, прљаве боје. Боје су најлепше и најприлагодљивије када нису превише густе. Можете засивити боју додавањем супротне боје те боје на кругу боја. Аналогне боје су близу једна другој и чине ствари лепим и хармоничним. Комплементарне боје су супротности које чине ствари драматичним или напетим. Што мање боја користите, већи је утицај ваше слике.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Ilaa hadda waxaan bartay: nadiifinta midabadaada aasaasiga ah waxay ka fogaanaysaa midabada foosha xun, wasakhaysan. Midabada ayaa ah kuwa ugu quruxda badan oo la hagaajin karo marka aysan aad u dhumuc lahayn.  Waxaad ka cawlan kartaa midab adigoo ku daraya lidka midabkaas giraangiraha midabka.  Midabada isku midka ah ayaa isku dhow oo ka dhigaya waxyaabo qurux badan oo iswaafaqsan. Midabada isdhaxgalka ahi waa iska soo horjeedaa waxay ka dhigaan wax yaab leh ama kacsan. Midabada yar ee aad isticmaashid, waa weyntahay saameynta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Hasta ahora he aprendido: mantener los colores primarios limpios evita colores feos y sucios. Los colores son más bellos y adaptables cuando no son demasiado densos. Puedes atenuar un color añadiendo su opuesto en el círculo cromático. Los colores análogos están cerca y crean un ambiente bello y armonioso. Los colores complementarios son opuestos y crean un ambiente dramático o tenso. Cuantos menos colores uses, mayor será el impacto de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Sajauh ieu kuring parantos diajar: Ngajaga warna primér anjeun bersih ngahindarkeun warna anu awon, kotor. Warna anu paling geulis tur adjustable lamun aranjeunna henteu kandel teuing.  Anjeun tiasa ngawarnaan warna ku cara nambihan sabalikna tina warna éta dina roda warna.  Warna analog caket babarengan sareng ngajantenkeun hal-hal anu éndah sareng harmonis. Warna pelengkap anu opposites nyieun hal dramatis atawa tense. Pangsaeutikna warna anu anjeun anggo, langkung ageung dampak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Kufikia sasa nimejifunza: Kuweka rangi zako msingi safi huepuka rangi mbaya na chafu. Rangi ni nzuri zaidi na zinaweza kubadilishwa wakati sio nene sana.  Unaweza kijivu nje ya rangi kwa kuongeza kinyume cha rangi hiyo kwenye gurudumu la rangi.  Rangi zinazofanana ziko karibu pamoja na hufanya mambo kuwa mazuri na yenye usawa. Rangi zinazosaidiana ni kinyume hufanya mambo kuwa makubwa au ya wakati. Rangi chache unazotumia, ndivyo athari ya uchoraji wako inavyoongezeka.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Hittills har jag lärt mig: Att hålla sina primärfärger rena undviker fula, smutsiga färger. Färgerna är vackrast och som mest justerbara när de inte är för tjocka. Du kan gråa ut en färg genom att lägga till motsatsen till den färgen på färgcirkeln. Analoga färger är nära varandra och gör saker vackra och harmoniska. Komplementfärger är motsatser som gör saker dramatiska eller spända. Ju färre färger du använder, desto större blir effekten av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ngayon ay natutunan ko na: Ang pagpapanatiling malinis ng iyong mga pangunahing kulay ay umiiwas sa mga pangit, maruruming kulay. Ang mga kulay ay pinakamaganda at madaling iakma kapag hindi masyadong makapal.  Maaari mong kulayan ang isang kulay sa pamamagitan ng pagdaragdag ng kabaligtaran ng kulay na iyon sa color wheel.  Ang mga magkakatulad na kulay ay magkakalapit at ginagawang maganda at maayos ang mga bagay. Ang mga pantulong na kulay ay magkasalungat na gumagawa ng mga bagay na dramatiko o panahunan. Ang mas kaunting mga kulay na iyong ginagamit, mas malaki ang epekto ng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இதுவரை நான் கற்றுக்கொண்டது: உங்கள் முதன்மை வண்ணங்களை சுத்தமாக வைத்திருப்பது அசிங்கமான, அழுக்கு வண்ணங்களைத் தவிர்க்கிறது. வண்ணங்கள் மிகவும் அழகாகவும், மிகவும் அடர்த்தியாக இல்லாதபோது சரிசெய்யக்கூடியதாகவும் இருக்கும். வண்ண சக்கரத்தில் அந்த நிறத்தின் எதிர் நிறத்தைச் சேர்ப்பதன் மூலம் நீங்கள் ஒரு நிறத்தை சாம்பல் நிறமாக்கலாம். ஒத்த வண்ணங்கள் நெருக்கமாக இருப்பதால் விஷயங்களை அழகாகவும் இணக்கமாகவும் ஆக்குகின்றன. நிரப்பு வண்ணங்கள் எதிரெதிர் நிறங்கள் விஷயங்களை நாடகத்தனமாகவோ அல்லது பதட்டமாகவோ ஆக்குகின்றன. நீங்கள் பயன்படுத்தும் வண்ணங்கள் குறைவாக இருந்தால், உங்கள் ஓவியத்தின் தாக்கம் அதிகமாக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เท่าที่ฉันได้เรียนรู้มา: การรักษาสีหลักให้สะอาดจะช่วยหลีกเลี่ยงสีที่น่าเกลียดและสกปรก สีจะสวยที่สุดและสามารถปรับสีได้เมื่อไม่หนาเกินไป คุณสามารถทำให้สีเป็นสีเทาได้โดยการเพิ่มสีตรงข้ามของสีนั้นลงในวงล้อสี สีที่คล้ายคลึงกันจะอยู่ชิดกันและทำให้ทุกอย่างสวยงามและกลมกลืน ส่วนสีตรงข้ามจะตรงกันข้าม ทำให้ทุกอย่างดูโดดเด่นหรือตึงเครียด ยิ่งใช้สีน้อยเท่าไหร่ ภาพวาดของคุณก็จะยิ่งดูโดดเด่นมากขึ้นเท่านั้น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Şimdiye kadar öğrendiklerim: Ana renklerinizi temiz tutmak, çirkin ve kirli renklerden kaçınmanızı sağlar. Renkler çok yoğun olmadıklarında en güzel ve en uyumlu hallerine ulaşırlar. Bir rengi, renk çarkında o rengin zıttını ekleyerek grileştirebilirsiniz. Benzer renkler birbirine yakındır ve nesneleri güzel ve uyumlu hale getirir. Tamamlayıcı renkler ise zıt renklerdir ve nesneleri dramatik veya gergin hale getirir. Ne kadar az renk kullanırsanız, resminizin etkisi o kadar büyük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Поки що я зрозумів: якщо підтримувати чистоту основних кольорів, можна уникнути потворних, брудних кольорів. Кольори найкрасивіші та найрегульованіші, коли вони не надто густі. Ви можете зробити колір сірим, додавши протилежний йому колір на колірному колі. Аналогічні кольори розташовані близько один до одного та роблять речі красивими та гармонійними. Доповнюючі кольори – це протилежності, які роблять речі драматичними або напруженими. Чим менше кольорів ви використовуєте, тим більший вплив має ваша картина.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اب تک میں نے سیکھا ہے: اپنے بنیادی رنگوں کو صاف رکھنا بدصورت، گندے رنگوں سے بچتا ہے۔ رنگ سب سے خوبصورت اور ایڈجسٹ ہوتے ہیں جب وہ زیادہ موٹے نہ ہوں۔  آپ کلر وہیل پر اس رنگ کے مخالف رنگ کو شامل کر کے کسی رنگ کو گرے کر سکتے ہیں۔  یکساں رنگ ایک دوسرے کے قریب ہوتے ہیں اور چیزوں کو خوبصورت اور ہم آہنگ بناتے ہیں۔ تکمیلی رنگ متضاد ہیں جو چیزوں کو ڈرامائی یا تناؤ بناتے ہیں۔ آپ جتنے کم رنگ استعمال کریں گے، آپ کی پینٹنگ کا اثر اتنا ہی زیادہ ہوگا۔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Cho đến nay tôi đã học được: Giữ màu sắc chính sạch sẽ sẽ tránh được những màu sắc xấu xí, bẩn thỉu. Màu sắc đẹp nhất và dễ điều chỉnh nhất khi chúng không quá đậm. Bạn có thể làm xám một màu bằng cách thêm màu đối lập với màu đó trên vòng tròn màu. Các màu tương tự nằm gần nhau và làm cho mọi thứ đẹp đẽ và hài hòa. Các màu bổ sung là những màu đối lập, làm cho mọi thứ trở nên kịch tính hoặc căng thẳng. Bạn càng sử dụng ít màu, tác động của bức tranh càng lớn.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4c3eb9e7ee_0_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34c3eb9e7ee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This is cyan. And this is blue.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Kjo është cian. Dhe kjo është blu.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ይህ ሳያን ነው። እና ይህ ሰማያዊ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هذا سماوي، وهذا أزرق.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Սա երկնագույն է։ Եվ սա՝ կապույտ։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Això és cian. I això és blau.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这是青色。这是蓝色。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Dit is cyaan. En dit is blauw.</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این فیروزه‌ای است. و این آبی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Ceci est cyan. Et ceci est bleu.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Das ist Cyan. Und das ist Blau.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 વાદળી છે. અને આ વાદળી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यह सियान है। और यह नीला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Questo è ciano. E questo è blu.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これはシアンです。そしてこれは青です。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이건 청록색이고, 이건 파란색이에요.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 şîn e. Û ev jî şîn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Ini sian. Dan ini biru.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ഇത് സിയാൻ ആണ്. ഇത് നീലയാണ്.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 सियान छ। अनि यो नीलो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نیلي دی. او دا نیلي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Este é ciano. E este é azul.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ਇਹ ਸਿਆਹ ਹੈ। ਅਤੇ ਇਹ ਨੀਲਾ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Это голубой. А это синий.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Ово је цијан. А ово је плава.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Tani waa cyan. Tanina waa buluug.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Este es cian. Y este es azul.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Ieu cyan. Sareng ieu biru.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Hii ni cyan. Na hii ni bluu.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Detta är cyan. Och detta är blått.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Ito ay cyan. At ito ay asul.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இது சியான். இது நீலம்.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นี่คือสีฟ้าอมเขียว และนี่คือสีฟ้า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 camgöbeği. Bu da mavi.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Це блакитний. А це синій.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یہ سیان ہے۔ اور یہ نیلا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Đây là màu lục lam. Còn đây là màu xanh 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4c3eb9e7ee_0_1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34c3eb9e7ee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This is 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Kjo është cian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ይህ ሳያን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هذا هو السماوي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Սա երկնագույն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Això és cian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这是青色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Dit is cyaan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این فیروزه‌ای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C'est du 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Das ist 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 વાદળી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यह सियान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Questo è ciano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これはシアンです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이건 청록색이에요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 sîyan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Ini adalah 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ഇത് സിയാൻ ആണ്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 सियान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سیان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Isto é ciano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ਇਹ ਸਿਆਹ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Это голубой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Ово је цијан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Tani waa 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Esto es cian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Ieu 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Hii ni 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Detta är 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Ito ay 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இது சியான்.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นี่คือสีฟ้าอมเขียว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 camgöbeği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Це блакитний колір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یہ سیان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Đây là màu lục 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34c3eb9e7ee_0_1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34c3eb9e7ee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And this is blue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Dhe kjo është blu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እና ይህ ሰማያዊ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وهذا هو اللون الأزرق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Եվ սա կապույտ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això és blau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这是蓝色的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 dit is blauw</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 این آبی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 c'est bleu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Und das ist blau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અને આ વાદળી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और यह नीला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 questo è blu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そしてこれは青です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그리고 이건 파란색이에요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Û ev şîn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Dan ini biru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ഇത് നീലയാണ്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अनि यो निलो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او دا نیلي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 isso é azul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ਅਤੇ ਇਹ ਨੀਲਾ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 это синий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 ово је плаво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Tanina waa buluug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 esto es azul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Sareng ieu biru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 hii ni bluu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Och detta är blått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ito ay asul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இது நீலம்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และนี่คือสีฟ้า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 bu mavi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 це блакитне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اور یہ نیلا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Và đây là màu xanh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6acdf96750_0_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6acdf96750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magenta, and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magenta dhe ngjyrat kryesore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ሲያን ፣ ማጌንታ እና ዋና ቀለሞች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السماوي والأرجواني والألوان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Երկնագույն, մանուշակագույն և հիմնական գույներ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Cian, magenta i colors primaris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青色、品红色和原色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Cyaan, magenta en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فیروزه‌ای، ارغوانی و رنگ‌های اصلی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magenta et couleurs primaires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Magenta und Primärfarben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સ્યાન, મેજેન્ટા અને પ્રાથમિક રંગો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सियान, मैजेंटा और प्राथमिक 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Ciano, magenta e colori primari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シアン、マゼンタ、原色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시안, 마젠타 및 기본색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sîyan, magenta û rengên sereke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cyan, magenta dan primer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സിയാൻ, മജന്ത, പ്രാഥമിക നിറങ്ങൾ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सायन, म्याजेन्टा, र प्राथमिक रंगहरू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سیان، میجنټا، او لومړني رنګونه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Ciano, magenta e cores primárias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ਸਿਆਨ, ਮੈਜੈਂਟਾ, ਅਤੇ ਪ੍ਰਾਇਮਰੀ 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Голубой, пурпурный и основные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Цијан, магента и основне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magenta, iyo midabada aasaasiga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Cian, magenta y colores primarios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magénta, jeung kelir primér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magenta, na rangi ya msingi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magenta och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magenta, at pangunahing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சியான், மெஜந்தா மற்றும் முதன்மை நிறங்கள்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สีฟ้า, สีชมพู และสีหลัก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Camgöbeği, macenta ve birincil renkler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Блакитний, пурпуровий та основні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سیان، میجنٹا اور بنیادی 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lục lam, đỏ tươi và màu cơ bản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1c6e8a691b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1c6e8a691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Time to start your painting! Today you need your developed idea, your brushes, your palette, two containers of water, and one sheet of good, thick watercolour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Koha për të filluar pikturën! Sot ju nevojitet ideja juaj e zhvilluar, furçat tuaja, paleta juaj, dy enë me ujë dhe një fletë letre të trashë dhe të mirë për akuarel.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ስዕልዎን ለመጀመር ጊዜው አሁን ነው! ዛሬ የዳበረ ሃሳብዎን፣ ብሩሽዎን፣ ቤተ-ስዕልዎን፣ ሁለት የውሃ ማጠራቀሚያዎች እና አንድ ጥሩ እና ወፍራም የውሃ ቀለም ወረቀት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حان وقت الرسم! اليوم، أنت بحاجة إلى فكرتك المُطوّرة، وفرشاتك، ولوحة الألوان، وعبوتين من الماء، وورقة ألوان مائية سميكة وجيدة.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Ժամանակն է սկսել նկարելը։ Այսօր ձեզ անհրաժեշտ է ձեր մշակած գաղափարը, վրձինները, պալիտրան, ջրի երկու տարա և մեկ թերթիկ լավ, հաստ ջրաներկ թուղթ։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És hora de començar a pintar! Avui necessiteu la idea que heu desenvolupat, els pinzells, la paleta, dos recipients d'aigua i un full de paper d'aquarel·la gruixut i de bona qualitat.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开始画画吧！今天你需要准备好构思好的画稿、画笔、调色板、两罐水，以及一张厚实的水彩纸。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Tijd om te beginnen met schilderen! Vandaag heb je je uitgewerkte idee, je penselen, je palet, twee emmers water en een vel goed, dik aquarelpapier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وقتشه نقاشی‌ات رو شروع کنی! امروز به ایده‌ی پرورش‌یافته‌ات، قلم‌موها، پالت، دو ظرف آب و یک ورق کاغذ آبرنگ خوب و ضخیم نیاز داری.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est temps de commencer votre peinture ! Aujourd'hui, vous aurez besoin de votre idée développée, de vos pinceaux, de votre palette, de deux récipients d'eau et d'une feuille de papier aquarelle épais et de bonne qualité.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Zeit, mit dem Malen zu beginnen! Heute brauchst du deine ausgearbeitete Idee, deine Pinsel, deine Palette, zwei Behälter mit Wasser und ein Blatt gutes, dickes Aquarellpapier.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પેઇન્ટિંગ શરૂ કરવાનો સમય આવી ગયો છે! આજે તમારે તમારા વિકસિત વિચાર, તમારા બ્રશ, તમારી પેલેટ, પાણીના બે કન્ટેનર અને સારા, જાડા વોટરકલર પેપરની એક શીટની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अब पेंटिंग शुरू करने का समय आ गया है! आज आपको अपने विकसित विचार, अपने ब्रश, अपनी पैलेट, पानी से भरे दो बर्तन और अच्छे, मोटे वाटरकलर पेपर की एक शीट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È ora di iniziare a dipingere! Oggi ti serviranno l'idea che hai sviluppato, i pennelli, la tavolozza, due contenitori d'acqua e un foglio di carta per acquerelli di buona qualità e spessa.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さあ、絵を描き始めましょう！今日必要なのは、練り上げたアイデア、筆、パレット、水の入った容器2つ、そして上質で厚手の水彩紙1枚です。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이제 그림을 시작할 시간입니다! 오늘은 구상한 아이디어, 붓, 팔레트, 물통 두 개, 그리고 두꺼운 수채화지 한 장이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 hatiye dest bi boyaxkirinê bikî! Îro tu hewceyê ramana xwe ya pêşketî, firçeyên xwe, paleta xwe, du konteynerên avê û pelek kaxizê boyaxkirina avî yê stûr û baş 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Masa untuk memulakan lukisan anda! Hari ini anda memerlukan idea anda yang telah dibangunkan, berus anda, palet anda, dua bekas air dan satu helaian kertas cat air yang baik dan tebal.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പെയിന്റിംഗ് ആരംഭിക്കാനുള്ള സമയമായി! ഇന്ന് നിങ്ങൾക്ക് നിങ്ങളുടെ വികസിപ്പിച്ച ആശയം, ബ്രഷുകൾ, പാലറ്റ്, രണ്ട് പാത്ര വെള്ളം, നല്ല കട്ടിയുള്ള വാട്ടർ കളർ പേപ്പറിന്റെ ഒരു ഷീറ്റ്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चित्रकला सुरु गर्ने समय भयो! आज तपाईंलाई आफ्नो विकसित विचार, ब्रश, प्यालेट, पानीका दुई कन्टेनर र राम्रो, बाक्लो वाटरकलर पेपरको एउटा पाना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انځورګرۍ پیل کولو وخت دی! نن تاسو خپلې پرمختللې مفکورې، خپل برشونه، خپل رنګ رنګ، د اوبو دوه کانټینرونه، او د ښه، غلیظ اوبو رنګ کاغذ یوه پاڼه ته اړتیا 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Hora de começar a pintar! Hoje você precisa da sua ideia desenvolvida, dos seus pincéis, da sua paleta, de dois recipientes com água e de uma folha de papel aquarela de boa qualidade e grosso.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ਪੇਂਟਿੰਗ ਸ਼ੁਰੂ ਕਰਨ ਦਾ ਸਮਾਂ ਆ ਗਿਆ ਹੈ! ਅੱਜ ਤੁਹਾਨੂੰ ਆਪਣੇ ਵਿਕਸਤ ਵਿਚਾਰ, ਆਪਣੇ ਬੁਰਸ਼, ਆਪਣੇ ਪੈਲੇਟ, ਪਾਣੀ ਦੇ ਦੋ ਡੱਬੇ, ਅਤੇ ਚੰਗੇ, ਮੋਟੇ ਵਾਟਰਕਲਰ ਪੇਪਰ ਦੀ ਇੱਕ ਸ਼ੀਟ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Пора начинать рисовать! Сегодня вам понадобятся: разработанная идея, кисти, палитра, две ёмкости с водой и один лист хорошей плотной акварельной бумаги.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Време је да почнете са сликањем! Данас вам је потребна ваша развијена идеја, ваше четкице, ваша палета, две посуде са водом и један лист доброг, дебелог папира за акварел.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Waqti aad ku bilaabi lahayd rinjiyeyntaada! Maanta waxaad u baahan tahay fikraddaada horumarsan, burushyadaada, palette-gaaga, laba weel oo biyo ah, iyo hal xaashi oo wanaagsan oo midab-biyood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hora de empezar a pintar! Hoy necesitas tu idea, tus pinceles, tu paleta, dos recipientes con agua y una hoja de papel de acuarela grueso y de buena calidad.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Waktos pikeun ngamimitian lukisan anjeun! Dinten ieu anjeun peryogi ide anu dikembangkeun, sikat anjeun, palet anjeun, dua wadah cai, sareng hiji lambar kertas cat cai anu kandel.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 wakati wa kuanza uchoraji wako! Leo unahitaji wazo lako lililotengenezwa, brashi yako, palette yako, vyombo viwili vya maji, na karatasi moja ya karatasi nzuri, nene ya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Dags att börja måla! Idag behöver du din utvecklade idé, dina penslar, din palett, två behållare med vatten och ett ark tjockt akvarellpapper.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Oras na upang simulan ang iyong pagpipinta! Ngayon kailangan mo ang iyong nabuong ideya, iyong mga brush, iyong palette, dalawang lalagyan ng tubig, at isang sheet ng magandang, makapal na watercolor na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ஓவியத்தைத் தொடங்க வேண்டிய நேரம் இது! இன்று உங்களுக்குத் தேவையானது உங்கள் வளர்ந்த யோசனை, உங்கள் தூரிகைகள், உங்கள் தட்டு, இரண்டு தண்ணீர் கொள்கலன்கள் மற்றும் நல்ல, அடர்த்தியான வாட்டர்கலர் காகிதத்தின் ஒரு தாள்.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ถึงเวลาเริ่มลงสีแล้ว! วันนี้คุณต้องเตรียมไอเดียที่เตรียมไว้แล้ว พู่กัน จานสี ภาชนะใส่น้ำสองใบ และกระดาษสีน้ำหนาๆ หนึ่งแผ่น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Resim yapmaya başlamanın zamanı geldi! Bugün geliştirdiğiniz fikre, fırçalarınıza, paletinize, iki kap suya ve bir yaprak kaliteli, kalın suluboya kağıdına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Час розпочати малювання! Сьогодні вам знадобиться ваша розроблена ідея, пензлі, палітра, дві ємності з водою та один аркуш хорошого, щільного акварельного паперу.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اپنی پینٹنگ شروع کرنے کا وقت! آج آپ کو اپنے تیار کردہ آئیڈیا، اپنے برش، اپنے پیلیٹ، پانی کے دو کنٹینرز، اور ایک اچھے، موٹے واٹر کلر کاغذ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Đã đến lúc bắt đầu vẽ rồi! Hôm nay bạn cần có ý tưởng đã phát triển, cọ vẽ, bảng màu, hai bình đựng nước và một tờ giấy màu nước dày,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fcf1910d1b_1_49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fcf1910d1b_1_4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Primary colours: yellow,cyan, and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Ngjyrat kryesore: të verdha, cian dhe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ዋና ቀለሞች፡ ቢጫ፣ ሲያን እና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الأساسية: الأصفر، السماوي، والأرجواني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Հիմնական գույներ՝ դեղին, երկնագույն և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Colors primaris: groc, cian i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原色：黄色、青色和洋红色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Primaire kleuren: geel, cyaan en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اصلی: زرد، فیروزه‌ای و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Couleurs primaires : jaune, cyan et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Primärfarben: Gelb, Cyan und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પ્રાથમિક રંગો: પીળો, વાદળી અને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प्राथमिक रंग: पीला, सियान और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Colori primari: giallo, ciano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原色：黄色、シアン、マゼンタ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기본색: 노랑, 청록, 자홍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sereke: zer, cyan,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utama: kuning, cyan, dan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പ്രാഥമിക നിറങ്ങൾ: മഞ്ഞ, സിയാൻ,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प्राथमिक रंगहरू: पहेंलो, सियान र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لومړني رنګونه: ژیړ، نیلي او ارغواني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primárias: amarelo, ciano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ਮੁੱਖ ਰੰਗ: ਪੀਲਾ, ਸਿਆਨੀ ਅਤੇ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Основные цвета: желтый, голубой и пурпурный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Основне боје: жута, цијан и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asaasiga ah: huruud, cyan, iyo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Colores primarios: amarillo, cian y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primér: konéng, cyan, jeung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za msingi: manjano, cyan na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Primärfärger: gul, cyan och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pangunahing kulay: dilaw, cyan, at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முதன்மை நிறங்கள்: மஞ்சள், சியான் மற்றும்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สีหลัก: เหลือง น้ำเงิน และแดง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Birincil renkler: sarı, camgöbeği ve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Основні кольори: жовтий, блакитний та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بنیادی رنگ: پیلا، سیان، اور مینجینٹا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cơ bản: vàng, lục lam và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fa60ebc131_0_3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2fa60ebc131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Ngjyrat kryesore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ዋና ቀለሞች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Հիմնական գույներ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Colors primaris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原色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اصلی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Couleurs primaires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પ્રાથમિક રંગો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प्राथमिक 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Colori primari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原色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기본색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sereke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utama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പ്രാഥമിക നിറങ്ങൾ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प्राथमिक रङहरू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لومړني رنګونه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primárias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ਮੁੱਖ 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Основные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Основне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aasaasiga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Colores primarios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primér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za msingi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Pangunahing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முதன்மை நிறங்கள்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สีหลัก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Birincil renkler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Основні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بنیادی 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cơ bản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2fa60ebc131_0_3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2fa60ebc131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ሳያን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سماوي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երկնագույն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青色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cyaan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فیروزه‌ای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વાદળી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सियान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シアン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청록색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sîyan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സിയാൻ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सियान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شين رنګ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ਸਿਆਨੀ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голубой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цијан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samawati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சியான்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สีฟ้าอมเขียว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camgöbeği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блакитний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سیان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lục 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2fa60ebc131_0_3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2fa60ebc131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yellow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 verdhë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ቢጫ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أصفر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դեղին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groc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黄色的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geel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زرد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jaune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Gelb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giallo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黄色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노란색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മഞ്ഞ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ژیړ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amarelo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ਪੀਲਾ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желтый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жута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jaalle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amarillo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koneng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njano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dilaw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மஞ்சள்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สีเหลือง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жовтий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پیلا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vàng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fa60ebc131_0_3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2fa60ebc131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ማጄንታ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品红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마젠타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مجنټا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пурпурный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สีชมพูอมม่วง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قرمزی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6acdf96750_0_7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6acdf96750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Colour wheel, secondary colours, cool colours, and warm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Rrota e ngjyrave, ngjyrat dytësore, ngjyrat e ftohta dhe ngjyrat e ngrohta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ጎማ፣ ሁለተኛ ቀለሞች፣ ቀዝቃዛ ቀለሞች እና ሙቅ ቀለሞች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عجلة الألوان، والألوان الثانوية، والألوان الباردة، والألوان الدافئة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Գունային անիվ, երկրորդական գույներ, սառը գույներ և տաք գույներ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Roda de colors, colors secundaris, colors freds i colors càlids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色轮、间色、冷色和暖色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Kleurenwiel, secundaire kleuren, koele kleuren en warme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چرخه رنگ، رنگ‌های ثانویه، رنگ‌های سرد و رنگ‌های گرم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Roue chromatique, couleurs secondaires, couleurs froides et couleurs chaudes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Farbkreis, Sekundärfarben, kalte Farben und warme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 ચક્ર, ગૌણ રંગો, ઠંડા રંગો અને ગરમ રંગો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चक्र, द्वितीयक रंग, ठंडे रंग और गर्म 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Ruota dei colori, colori secondari, colori freddi e colori caldi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色相環、二次色、寒色、暖色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색상환, 2차색, 차가운 색상, 따뜻한 색상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Çerxa rengan, rengên duyemîn, rengên sar, û rengên germ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Roda warna, warna sekunder, warna sejuk dan warna hangat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വർണ്ണചക്രം, ദ്വിതീയ നിറങ്ങൾ, തണുത്ത നിറങ്ങൾ, ഊഷ്മള നിറങ്ങൾ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रङ चक्र, सहायक रङहरू, शीतल रङहरू, र न्यानो रङहरू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 څرخ، ثانوي رنګونه، سړه رنګونه، او ګرم رنګونه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Círculo de cores, cores secundárias, cores frias e cores quentes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ਚੱਕਰ, ਸੈਕੰਡਰੀ ਰੰਗ, ਠੰਢੇ ਰੰਗ, ਅਤੇ ਗਰਮ 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Цветовой круг, вторичные цвета, холодные цвета и теплые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Точак боја, секундарне боје, хладне боје и топле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Midabka midabka, midabada sare, midabyo qabow, iyo midabyo diiran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Círculo cromático, colores secundarios, colores fríos y colores cálidos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Roda warna, warna sekundér, warna tiis, sareng warna haneut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Gurudumu la rangi, rangi za upili, rangi za baridi na rangi za joto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Färgcirkeln, sekundärfärger, kalla färger och varma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 wheel, pangalawang kulay, cool na kulay, at mainit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வண்ணச் சக்கரம், இரண்டாம் நிலை வண்ணங்கள், குளிர் வண்ணங்கள் மற்றும் சூடான வண்ணங்கள்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วงล้อสี สีรอง สีเย็น และสีอุ่น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 çemberi, ikincil renkler, soğuk renkler ve sıcak renkler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Колірне коло, вторинні кольори, холодні кольори та теплі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رنگین وہیل، ثانوی رنگ، ٹھنڈے رنگ، اور گرم 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Bánh xe màu, màu thứ cấp, màu lạnh và màu ấm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2fa60ebc131_0_39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2fa60ebc131_0_3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colour wheel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rrota me ngjyra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ጎማ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عجلة 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գունային անիվ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roda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kleurenwiel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چرخ 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roue chromatique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Farbrad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 ચક્ર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पहिया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ruota dei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カラーホイール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çerxa rengan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roda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വർണ്ണചക്രം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रङ चक्र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رنګ څرخ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roda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ਚੱਕਰ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цветовой круг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коло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giraangiraha midabka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rueda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kabayang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gurudumu la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färghjul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kulay gulong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வண்ணச் சக்கரம்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วงล้อสี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 çarkı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колірне коло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وہیل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bánh xe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2fa60ebc131_0_3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1" name="Google Shape;631;g2fa60ebc131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secondary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ngjyrë dytësore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ሁለተኛ ደረጃ ቀለም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اللون الثانوي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երկրորդական 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 secundari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间色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secundaire kleur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ثانویه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couleur secondaire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Sekundärfarbe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ગૌણ રંગ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द्वितीयक 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colore secondario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二次色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보조색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 duyemîn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sekunder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ദ്വിതീയ നിറം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दोस्रो रङ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دوهم رنګ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 secundária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ਸੈਕੰਡਰੀ 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вторичный цвет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секундарна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midabka sare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 secundario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sekundér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ya sekondari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sekundärfärg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pangalawang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இரண்டாம் நிலை நிறம்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สีรอง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ikincil renk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вторинний колір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ثانوی 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thứ cấp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2fa60ebc131_0_40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7" name="Google Shape;637;g2fa60ebc131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cool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 të ftohta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ቀዝቃዛ ቀለሞች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الباردة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զով գույներ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colors freds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冷色调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koele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سرد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couleurs froides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coole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મસ્ત રંગો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ठंडे 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colori freddi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クールな色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차가운 색상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sejuk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അടിപൊളി നിറങ്ങൾ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सुन्दर रंगहरू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ښکلي رنګونه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frias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ਕੂਲ 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холодные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хладне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midabyo qabow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colores fríos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kelir tiis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baridi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svala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cool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அருமையான வண்ணங்கள்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สีเย็น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soğuk renkler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холодні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ٹھنڈے 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sắc mát mẻ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2fa60ebc131_0_40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2fa60ebc131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warm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 të ngrohta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ሙቅ ቀለሞች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الدافئة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տաք գույներ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colors càlids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暖色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warme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گرم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couleurs chaudes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warme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ગરમ રંગો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गर्म 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colori caldi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暖かい色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따뜻한 색상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germ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hangat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ഊഷ്മള നിറങ്ങൾ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न्यानो रंगहरू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ګرم رنګونه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quentes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ਗਰਮ 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теплые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топле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midabyo diiran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colores cálidos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kelir haneut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za joto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varma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maiinit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சூடான வண்ணங்கள்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โทนสีอบอุ่น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sıcak renkler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теплі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گرم 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ấm áp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16353f498c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16353f498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Time to start your painting! Today you need your developed idea, your brushes, your palette, two containers of water, and one sheet of good, thick watercolour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Koha për të filluar pikturën! Sot ju nevojitet ideja juaj e zhvilluar, furçat tuaja, paleta juaj, dy enë me ujë dhe një fletë letre të trashë dhe të mirë për akuarel.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ስዕልዎን ለመጀመር ጊዜው አሁን ነው! ዛሬ የዳበረ ሃሳብዎን፣ ብሩሽዎን፣ ቤተ-ስዕልዎን፣ ሁለት የውሃ ማጠራቀሚያዎች እና አንድ ጥሩ እና ወፍራም የውሃ ቀለም ወረቀት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حان وقت الرسم! اليوم، أنت بحاجة إلى فكرتك المُطوّرة، وفرشاتك، ولوحة الألوان، وعبوتين من الماء، وورقة ألوان مائية سميكة وجيدة.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Ժամանակն է սկսել նկարելը։ Այսօր ձեզ անհրաժեշտ է ձեր մշակած գաղափարը, վրձինները, պալիտրան, ջրի երկու տարա և մեկ թերթիկ լավ, հաստ ջրաներկ թուղթ։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És hora de començar a pintar! Avui necessiteu la idea que heu desenvolupat, els pinzells, la paleta, dos recipients d'aigua i un full de paper d'aquarel·la gruixut i de bona qualitat.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开始画画吧！今天你需要准备好构思好的画稿、画笔、调色板、两罐水，以及一张厚实的水彩纸。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Tijd om te beginnen met schilderen! Vandaag heb je je uitgewerkte idee, je penselen, je palet, twee emmers water en een vel goed, dik aquarelpapier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وقتشه نقاشی‌ات رو شروع کنی! امروز به ایده‌ی پرورش‌یافته‌ات، قلم‌موها، پالت، دو ظرف آب و یک ورق کاغذ آبرنگ خوب و ضخیم نیاز داری.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est temps de commencer votre peinture ! Aujourd'hui, vous aurez besoin de votre idée développée, de vos pinceaux, de votre palette, de deux récipients d'eau et d'une feuille de papier aquarelle épais et de bonne qualité.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Zeit, mit dem Malen zu beginnen! Heute brauchst du deine ausgearbeitete Idee, deine Pinsel, deine Palette, zwei Behälter mit Wasser und ein Blatt gutes, dickes Aquarellpapier.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પેઇન્ટિંગ શરૂ કરવાનો સમય આવી ગયો છે! આજે તમારે તમારા વિકસિત વિચાર, તમારા બ્રશ, તમારી પેલેટ, પાણીના બે કન્ટેનર અને સારા, જાડા વોટરકલર પેપરની એક શીટની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अब पेंटिंग शुरू करने का समय आ गया है! आज आपको अपने विकसित विचार, अपने ब्रश, अपनी पैलेट, पानी से भरे दो बर्तन और अच्छे, मोटे वाटरकलर पेपर की एक शीट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È ora di iniziare a dipingere! Oggi ti serviranno l'idea che hai sviluppato, i pennelli, la tavolozza, due contenitori d'acqua e un foglio di carta per acquerelli di buona qualità e spessa.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さあ、絵を描き始めましょう！今日必要なのは、練り上げたアイデア、筆、パレット、水の入った容器2つ、そして上質で厚手の水彩紙1枚です。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이제 그림을 시작할 시간입니다! 오늘은 구상한 아이디어, 붓, 팔레트, 물통 두 개, 그리고 두꺼운 수채화지 한 장이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 hatiye dest bi boyaxkirinê bikî! Îro tu hewceyê ramana xwe ya pêşketî, firçeyên xwe, paleta xwe, du konteynerên avê û pelek kaxizê boyaxkirina avî yê stûr û baş 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Masa untuk memulakan lukisan anda! Hari ini anda memerlukan idea anda yang telah dibangunkan, berus anda, palet anda, dua bekas air dan satu helaian kertas cat air yang baik dan tebal.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പെയിന്റിംഗ് ആരംഭിക്കാനുള്ള സമയമായി! ഇന്ന് നിങ്ങൾക്ക് നിങ്ങളുടെ വികസിപ്പിച്ച ആശയം, ബ്രഷുകൾ, പാലറ്റ്, രണ്ട് പാത്ര വെള്ളം, നല്ല കട്ടിയുള്ള വാട്ടർ കളർ പേപ്പറിന്റെ ഒരു ഷീറ്റ്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चित्रकला सुरु गर्ने समय भयो! आज तपाईंलाई आफ्नो विकसित विचार, ब्रश, प्यालेट, पानीका दुई कन्टेनर र राम्रो, बाक्लो वाटरकलर पेपरको एउटा पाना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انځورګرۍ پیل کولو وخت دی! نن تاسو خپلې پرمختللې مفکورې، خپل برشونه، خپل رنګ رنګ، د اوبو دوه کانټینرونه، او د ښه، غلیظ اوبو رنګ کاغذ یوه پاڼه ته اړتیا 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Hora de começar a pintar! Hoje você precisa da sua ideia desenvolvida, dos seus pincéis, da sua paleta, de dois recipientes com água e de uma folha de papel aquarela de boa qualidade e grosso.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ਪੇਂਟਿੰਗ ਸ਼ੁਰੂ ਕਰਨ ਦਾ ਸਮਾਂ ਆ ਗਿਆ ਹੈ! ਅੱਜ ਤੁਹਾਨੂੰ ਆਪਣੇ ਵਿਕਸਤ ਵਿਚਾਰ, ਆਪਣੇ ਬੁਰਸ਼, ਆਪਣੇ ਪੈਲੇਟ, ਪਾਣੀ ਦੇ ਦੋ ਡੱਬੇ, ਅਤੇ ਚੰਗੇ, ਮੋਟੇ ਵਾਟਰਕਲਰ ਪੇਪਰ ਦੀ ਇੱਕ ਸ਼ੀਟ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Пора начинать рисовать! Сегодня вам понадобятся: разработанная идея, кисти, палитра, две ёмкости с водой и один лист хорошей плотной акварельной бумаги.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Време је да почнете са сликањем! Данас вам је потребна ваша развијена идеја, ваше четкице, ваша палета, две посуде са водом и један лист доброг, дебелог папира за акварел.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Waqti aad ku bilaabi lahayd rinjiyeyntaada! Maanta waxaad u baahan tahay fikraddaada horumarsan, burushyadaada, palette-gaaga, laba weel oo biyo ah, iyo hal xaashi oo wanaagsan oo midab-biyood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hora de empezar a pintar! Hoy necesitas tu idea, tus pinceles, tu paleta, dos recipientes con agua y una hoja de papel de acuarela grueso y de buena calidad.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Waktos pikeun ngamimitian lukisan anjeun! Dinten ieu anjeun peryogi ide anu dikembangkeun, sikat anjeun, palet anjeun, dua wadah cai, sareng hiji lambar kertas cat cai anu kandel.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 wakati wa kuanza uchoraji wako! Leo unahitaji wazo lako lililotengenezwa, brashi yako, palette yako, vyombo viwili vya maji, na karatasi moja ya karatasi nzuri, nene ya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Dags att börja måla! Idag behöver du din utvecklade idé, dina penslar, din palett, två behållare med vatten och ett ark tjockt akvarellpapper.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Oras na upang simulan ang iyong pagpipinta! Ngayon kailangan mo ang iyong nabuong ideya, iyong mga brush, iyong palette, dalawang lalagyan ng tubig, at isang sheet ng magandang, makapal na watercolor na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ஓவியத்தைத் தொடங்க வேண்டிய நேரம் இது! இன்று உங்களுக்குத் தேவையானது உங்கள் வளர்ந்த யோசனை, உங்கள் தூரிகைகள், உங்கள் தட்டு, இரண்டு தண்ணீர் கொள்கலன்கள் மற்றும் நல்ல, அடர்த்தியான வாட்டர்கலர் காகிதத்தின் ஒரு தாள்.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ถึงเวลาเริ่มลงสีแล้ว! วันนี้คุณต้องเตรียมไอเดียที่เตรียมไว้แล้ว พู่กัน จานสี ภาชนะใส่น้ำสองใบ และกระดาษสีน้ำหนาๆ หนึ่งแผ่น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Resim yapmaya başlamanın zamanı geldi! Bugün geliştirdiğiniz fikre, fırçalarınıza, paletinize, iki kap suya ve bir yaprak kaliteli, kalın suluboya kağıdına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Час розпочати малювання! Сьогодні вам знадобиться ваша розроблена ідея, пензлі, палітра, дві ємності з водою та один аркуш хорошого, щільного акварельного паперу.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اپنی پینٹنگ شروع کرنے کا وقت! آج آپ کو اپنے تیار کردہ آئیڈیا، اپنے برش، اپنے پیلیٹ، پانی کے دو کنٹینرز، اور ایک اچھے، موٹے واٹر کلر کاغذ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Đã đến lúc bắt đầu vẽ rồi! Hôm nay bạn cần có ý tưởng đã phát triển, cọ vẽ, bảng màu, hai bình đựng nước và một tờ giấy màu nước dày,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1d14dc18168_0_68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1d14dc18168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Mixing colours: Green = Yellow + cyan, Blue-violet = Cyan + magenta, Red-orange = Magenta + yellow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Përzierja e ngjyrave: Jeshile = e verdhë + cian, Blu-vjollcë = cian + magenta, E kuqe-portokalli = magenta + e verdhë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خلط الألوان: الأخضر = أصفر + سماوي، الأزرق البنفسجي = سماوي + أرجواني، الأحمر البرتقالي = أرجواني + أصفر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Barreja de colors: Verd = Groc + cian, Blau-violeta = Cian + magenta, Vermell-taronja = Magenta + groc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混合颜色：绿色 = 黄色 + 青色，蓝紫色 = 青色 + 洋红色，红橙色 = 洋红色 + 黄色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Mengkleuren: Groen = Geel + cyaan, Blauw-violet = Cyaan + magenta, Rood-oranje = Magenta + geel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Mélange de couleurs : Vert = Jaune + cyan, Bleu-violet = Cyan + magenta, Rouge-orange = Magenta + jaune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Mischfarben: Grün = Gelb + Cyan, Blauviolett = Cyan + Magenta, Rotorange = Magenta + Gelb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રંગોનું મિશ્રણ: લીલો = પીળો + વાદળી, વાદળી-વાયોલેટ = વાદળી + મેજેન્ટા, લાલ-નારંગી = મેજેન્ટા + પીળો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का मिश्रण: हरा = पीला + सियान, नीला-बैंगनी = सियान + मैजेंटा, लाल-नारंगी = मैजेंटा + पीला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Miscelazione dei colori: Verde = Giallo + ciano, Blu-viola = ciano + magenta, Rosso-arancio = Magenta + giallo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色の混合：緑 = 黄色 + シアン、青紫 = シアン + マゼンタ、赤オレンジ = マゼンタ + 黄色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 혼합: 녹색 = 노랑 + 청록색, 청자색 = 청록색 + 자홍색, 빨강-주황 = 자홍색 + 노랑색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Têkelkirina rengan: Kesk = Zer + şîn, Şîn-binefşî = şîn + magenta, Sor-porteqalî = magenta + zer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Hijau = Kuning + cyan, Biru-ungu = Cyan + magenta, Merah-oren = Magenta + kuning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رنګونو مخلوط کول: شنه = ژیړ + نیلي، نیلي-بنفشي = نیلي + ارغواني، سور-نارنجي = ارغواني + ژیړ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Mistura de cores: Verde = Amarelo + ciano, Azul-violeta = Ciano + magenta, Vermelho-laranja = Magenta + amarelo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ਦਾ ਮਿਸ਼ਰਣ: ਹਰਾ = ਪੀਲਾ + ਨੀਲਾ, ਨੀਲਾ-ਜਾਮਨੀ = ਨੀਲਾ + ਮੈਜੈਂਟਾ, ਲਾਲ-ਸੰਤਰੀ = ਮੈਜੈਂਟਾ + ਪੀਲਾ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isku dhafka ah: Cagaar = Jaalle + cyan, buluug-violet = Cyan + magenta, Casaan-orange = Magenta + huruud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Mezcla de colores: Verde = Amarillo + cian, Azul-violeta = Cian + magenta, Rojo-naranja = Magenta + amarillo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Héjo = Konéng + cyan, Biru-Violet = Cyan + magénta, Beureum-oranyeu = Magénta + konéng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zinazochanganya: Kijani = Njano + samawati, Bluu-violet = Cyan + magenta, Nyekundu-machungwa = Magenta + njano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Blandfärger: Grön = Gul + cyan, Blåviolett = Cyan + magenta, Rödorange = Magenta + gul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Paghahalo ng mga kulay: Berde = Yellow + cyan, Blue-violet = Cyan + magenta, Red-orange = Magenta + yellow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கலப்பு நிறங்கள்: பச்சை = மஞ்சள் + சியான், நீலம்-வயலட் = சியான் + மெஜந்தா, சிவப்பு-ஆரஞ்சு = மெஜந்தா + மஞ்சள்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การผสมสี: สีเขียว = เหลือง + น้ำเงิน, สีน้ำเงินม่วง = น้ำเงิน + แดงอมม่วง, สีแดงส้ม = แดงอมม่วง + เหลือง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Renklerin karıştırılması: Yeşil = Sarı + camgöbeği, Mavi-mor = Camgöbeği + macenta, Kırmızı-turuncu = Macenta + sarı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مکسنگ رنگ: سبز = پیلا + سیان، نیلا بنفشی = سیان + میجنٹا، سرخ اورینج = میجنٹا + پیلا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Pha trộn màu sắc: Xanh lá cây = Vàng + lục lam, Xanh lam tím = Lục lam + đỏ tươi, Đỏ cam = Đỏ tươi + vàng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fcf1910d1b_1_50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fcf1910d1b_1_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混合颜色：绿色 = 黄色 + 青色，蓝紫色 = 青色 + 洋红色，红橙色 = 洋红色 + 黄色，黑色 = 黄色 + 青色 + 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Mélange de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Mischfarben: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Mistura de cores: Verde = Amarelo + ciano, Azul-violeta = Ciano + magenta, Vermelho-laranja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Mezcla de colores: Verde = Amarillo + cian, Azul-violeta = Cian + magenta, Rojo-naranja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2fa60ebc131_0_5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2fa60ebc131_0_5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Health and safety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Shëndeti dhe siguria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ጤና እና ደህንነት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الصحة والسلامة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Առողջություն և անվտանգություն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Salut i seguretat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健康和安全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Gezondheid en veiligheid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بهداشت و ایمنی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Santé et sécurité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Gesundheit und Sicherheit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આરોગ્ય અને સલામતી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स्वास्थ्य और सुरक्षा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Salute e sicurezza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健康と安全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건강과 안전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Tendurustî û ewlehî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Kesihatan dan keselamatan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ആരോഗ്യവും സുരക്ഷയും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स्वास्थ्य र सुरक्षा</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روغتیا او خوندیتوب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Saúde e segurança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ਸਿਹਤ ਅਤੇ ਸੁਰੱਖਿਆ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Здоровье и безопасность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Здравље и безбедност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Caafimaadka iyo badbaadada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Salud y seguridad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Kaséhatan jeung kaamanan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Afya na usalama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Hälsa och säkerhet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Kalusugan at kaligtasan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சுகாதாரம் மற்றும் பாதுகாப்பு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สุขภาพและความปลอดภัย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Sağlık ve güvenlik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Здоров'я та безпека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صحت اور حفاظت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Sức khỏe và an toàn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1d14dc18168_0_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1d14dc1816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paint we use is non-toxic, but can stain your clothes. Roll up your sleeves!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Bojëra që përdorim nuk është toksike, por mund t’ju ​​njollosë rrobat. Ngritni mëngët!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የምንጠቀመው ቀለም መርዛማ አይደለም, ነገር ግን ልብሶችዎን ሊበክል ይችላል. እጅጌዎን ያዙሩ!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الطلاء الذي نستخدمه غير سام، ولكنه قد يُلطخ ملابسك. استعد!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Մեր օգտագործած ներկը թունավոր չէ, բայց կարող է ներկել ձեր հագուստը։ Ծալեք թևքերը։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pintura que fem servir no és tòxica, però pot tacar la roba. Amuntegueu-vos les mànigues!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我们使用的油漆无毒，但可能会弄脏您的衣服。卷起袖子加油干吧！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verf die we gebruiken is niet giftig, maar kan wel vlekken op je kleding veroorzaken. Stroop je mouwen op!</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رنگی که ما استفاده می‌کنیم غیرسمی است، اما می‌تواند لباس‌هایتان را لکه‌دار کند. آستین‌هایتان را بالا بزنید!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peinture que nous utilisons est non toxique, mais peut tacher vos vêtements. Retroussez vos manches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von uns verwendete Farbe ist ungiftig, kann aber Flecken auf Ihrer Kleidung hinterlassen. Krempeln Sie die Ärmel hoch!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અમે જે રંગ વાપરીએ છીએ તે ઝેરી નથી, પણ તે તમારા કપડાં પર ડાઘ પાડી શકે છે. તમારી બાંય ઉપર ફેરવો!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हम जो पेंट इस्तेमाल करते हैं वह ज़हरीला नहीं है, लेकिन आपके कपड़ों पर दाग लगा सकता है। अपनी आस्तीनें चढ़ा लीजिए!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vernice che utilizziamo non è tossica, ma potrebbe macchiare i vestiti. Rimboccatevi le maniche!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使用する塗料は無毒ですが、衣服にシミがつく可能性があります。袖をまくってお使いください！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저희가 사용하는 페인트는 무독성이지만, 옷에 얼룩이 생길 수 있습니다. 소매를 걷어붙이고 사용하세요!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Boyaxa ku em bikar tînin ne jehrîn e, lê dikare cilên we lekeyan bike. Destên xwe bizivirînin!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Cat yang kami gunakan tidak toksik, tetapi boleh mengotorkan pakaian anda. Singsingkan lengan baju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ഞങ്ങൾ ഉപയോഗിക്കുന്ന പെയിന്റ് വിഷരഹിതമാണ്, പക്ഷേ നിങ്ങളുടെ വസ്ത്രങ്ങൾ കറപിടിച്ചേക്കാം. നിങ്ങളുടെ കൈകൾ ചുരുട്ടുക!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हामीले प्रयोग गर्ने रंग विषाक्त छैन, तर यसले तपाईंको लुगामा दाग लगाउन सक्छ। आफ्नो बाहुला बेर्नुहोस्!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هغه رنګ چې موږ یې کاروو غیر زهري دی، مګر کولی شي ستاسو جامې رنګ کړي. خپل آستینونه تاو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 tinta que usamos não é tóxica, mas pode manchar suas roupas. Arregace as mangas!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ਅਸੀਂ ਜੋ ਪੇਂਟ ਵਰਤਦੇ ਹਾਂ ਉਹ ਜ਼ਹਿਰੀਲਾ ਨਹੀਂ ਹੁੰਦਾ, ਪਰ ਇਹ ਤੁਹਾਡੇ ਕੱਪੜਿਆਂ 'ਤੇ ਦਾਗ ਲਗਾ ਸਕਦਾ ਹੈ। ਆਪਣੀਆਂ ਬਾਹਾਂ ਨੂੰ ਰੋਲ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Краска, которую мы используем, нетоксична, но может испачкать одежду. Закатайте рукава!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Боја коју користимо није токсична, али може да вам остави мрље на одећи. Засучите рукаве!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Rinjiga aan isticmaalno maaha mid sun ah, laakiin wuxuu wasakhayn karaa dharkaaga. Gacmahaaga kor u qaad!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pintura que usamos no es tóxica, pero puede manchar tu ropa. ¡Arremángate!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Cat anu kami anggo henteu beracun, tapi tiasa ngawarnaan baju anjeun. Gulungkeun leungeun baju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tunayotumia haina sumu, lakini inaweza kuchafua nguo zako. Pindua mikono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Färgen vi använder är giftfri, men kan fläcka dina kläder. Kavla upp ärmarna!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pintura na ginagamit namin ay hindi nakakalason, ngunit maaaring mantsang ang iyong mga damit. Itaas ang iyong manggas!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பயன்படுத்தும் பெயிண்ட் நச்சுத்தன்மையற்றது, ஆனால் உங்கள் துணிகளைக் கறைபடுத்தும். உங்கள் சட்டைகளை சுருட்டுங்கள்!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สีที่เราใช้ปลอดสารพิษ แต่อาจเปื้อนเสื้อผ้าได้ พับแขนเสื้อขึ้นสิ!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Kullandığımız boya toksik değildir, ancak kıyafetlerinizde leke bırakabilir. Kollarınızı sıvayın!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Фарба, яку ми використовуємо, нетоксична, але може забруднити ваш одяг. Засукайте рукави!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ہم جو پینٹ استعمال کرتے ہیں وہ غیر زہریلا ہے، لیکن آپ کے کپڑوں پر داغ ڈال سکتا ہے۔ اپنی آستینیں لپیٹیں!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Loại sơn chúng tôi sử dụng không độc hại, nhưng có thể làm ố quần áo của bạn. Hãy xắn tay áo lên!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1d14dc18168_0_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1d14dc1816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Get containers for both clean and dirty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Merrni enë për ujë të pastër dhe të ndotur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ለሁለቱም ንጹህ እና ቆሻሻ ውሃ ማጠራቀሚያዎችን ያግኙ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احصل على حاويات للمياه النظيفة والمتسخة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Գնեք տարաներ՝ թե՛ մաքուր, թե՛ կեղտոտ ջրի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Aconsegueix recipients per a aigua neta i bruta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准备盛装清水和脏水的容器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Zorg voor containers voor zowel schoon als vuil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ظروفی برای آب تمیز و آب کثیف تهیه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Procurez-vous des récipients pour l'eau propre et l'eau sale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Besorgen Sie sich Behälter für sauberes und schmutziges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સ્વચ્છ અને ગંદા પાણી બંને માટે કન્ટેનર મેળવો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 और गंदे पानी दोनों के लिए कंटेनर प्राप्त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Procuratevi contenitori per l'acqua pulita e sporca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きれいな水と汚い水用の容器を用意する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깨끗한 물과 더러운 물을 모두 담을 수 있는 용기를 준비하세요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bo ava paqij û qirêj konteynir bistînin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Dapatkan bekas untuk air bersih dan kotor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ശുദ്ധജലത്തിനും വൃത്തികെട്ട വെള്ളത്തിനും പാത്രങ്ങൾ വാങ്ങുക.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 र फोहोर पानी दुवैको लागि कन्टेनरहरू लिनुहोस्।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پاکو او ناپاکو اوبو لپاره کانتینرونه واخلئ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Obtenha recipientes para água limpa e suja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ਸਾਫ਼ ਅਤੇ ਗੰਦੇ ਪਾਣੀ ਦੋਵਾਂ ਲਈ ਕੰਟੇਨਰ ਪ੍ਰਾਪਤ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Приобретите контейнеры как для чистой, так и для грязной воды.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Набавите посуде и за чисту и за прљаву воду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Soo hel weelasha biyaha nadiifka ah iyo kuwa wasakhda ah labadaba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Consigue recipientes tanto para agua limpia como para agua sucia.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Meunang wadah pikeun cai beresih jeung kotor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Pata vyombo vya maji safi na machafu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Skaffa behållare för både rent och smutsigt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Kumuha ng mga lalagyan para sa parehong malinis at maruming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சுத்தமான மற்றும் அழுக்கு நீர் இரண்டிற்கும் கொள்கலன்களைப் பெறுங்கள்.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รับภาชนะสำหรับใส่น้ำทั้งสะอาดและน้ำสกปรก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Hem temiz hem de kirli su için kaplar edinin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Придбайте контейнери як для чистої, так і для брудної води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صاف اور گندے پانی کے لیے کنٹینر حاصل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Chuẩn bị các thùng chứa cho cả nước sạch và nước bẩn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1d14dc18168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1d14dc1816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Start off by wetting your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Filloni duke lagur ngjyrat tuaja kryesore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ዋና ቀለሞችዎን በማጠብ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ابدأ بترطيب الألوان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Սկսեք ձեր հիմնական գույները թրջելով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Comença mullant els colors primaris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首先弄湿你的原色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Begin met het bevochtigen van je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با خیس کردن رنگ‌های اصلی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Commencez par mouiller vos couleurs primaires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Beginnen Sie mit dem Anfeuchten Ihrer Primärfarben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પ્રાથમિક રંગોને ભીના કરીને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प्राथमिक रंगों को गीला करके शुरुआत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Inizia bagnando i colori primari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まずは原色を濡らすところから始めましょう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기본 색상을 적셔서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 şilkirina rengên xwe yên sereke dest pê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Mulakan dengan membasahkan warna utama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പ്രാഥമിക നിറങ്ങൾ നനച്ചുകൊണ്ട്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प्राथमिक रङहरू भिजाएर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خپلو لومړنیو رنګونو په لوندولو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Comece molhando suas cores primárias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ਪ੍ਰਾਇਮਰੀ ਰੰਗਾਂ ਨੂੰ ਗਿੱਲਾ ਕਰਕੇ ਸ਼ੁਰੂਆਤ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Начните со смачивания основных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Почните тако што ћете влажити своје основне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 bilow inaad qoyso midabadaada aasaasiga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Comience mojando los colores primarios.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Mimitian ku baseuh warna primér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Anza kwa kulowesha rangi zako za msingi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Börja med att fukta dina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Magsimula sa pamamagitan ng pag-basa sa iyong mga pangunahing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முதன்மை வண்ணங்களை ஈரப்படுத்துவதன் மூலம்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เริ่มต้นด้วยการทำให้สีหลักของคุณเปียก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Önce birincil renklerinizi ıslatarak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Почніть зі зволоження основних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بنیادی رنگوں کو گیلا کرکے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Bắt đầu bằng cách làm ướt các màu cơ bản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1d14dc18168_0_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1d14dc1816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Mix your new colours in your palette far away from your clean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Përzieni ngjyrat e reja në paletën tuaj larg ngjyrave tuaja të pastra primare.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አዲሶቹን ቀለሞችዎን ከንፁህ ዋና ቀለሞችዎ ርቀው በቤተ-ስዕልዎ ውስጥ ያዋህዱ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امزج الألوان الجديدة في لوحة الألوان الخاصة بك بعيدًا عن الألوان الأساسية النظيفة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Խառնեք ձեր նոր գույները ձեր պալիտրայի մեջ՝ հեռու ձեր մաքուր հիմնական գույներից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Barreja els teus nous colors a la teva paleta lluny dels teus colors primaris nets.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在调色板中将新颜色与干净的原色远离混合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 je nieuwe kleuren in je palet, ver weg van je zuivere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جدید خود را در پالت خود، دور از رنگ‌های اصلی و ثابت خود ترکیب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Mélangez vos nouvelles couleurs dans votre palette loin de vos couleurs primaires propres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Mischen Sie Ihre neuen Farben in Ihrer Palette weit entfernt von Ihren sauberen Primärfarben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પેલેટમાં તમારા નવા રંગોને તમારા સ્વચ્છ પ્રાથમિક રંગોથી દૂર મિક્સ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नए रंगों को अपने पैलेट में अपने स्वच्छ प्राथमिक रंगों से दूर मिलाएं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Mescola i tuoi nuovi colori nella tua tavolozza lontano dai tuoi colori primari puliti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パレット内で、きれいな原色から離れた場所に新しい色を混ぜます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깨끗한 기본 색상에서 멀리 떨어진 팔레트에서 새로운 색상을 혼합하세요.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xwe yên nû di paleteya xwe de, dûrî rengên xwe yên seretayî yên paqij, tevlîhev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Campurkan warna baharu anda dalam palet anda jauh daripada warna asas bersih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ശുദ്ധമായ പ്രാഥമിക നിറങ്ങളിൽ നിന്ന് വളരെ അകലെ നിങ്ങളുടെ പാലറ്റിൽ പുതിയ നിറങ്ങൾ മിക്സ്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सफा प्राथमिक रङहरूबाट टाढा आफ्नो प्यालेटमा नयाँ रङहरू मिलाउनुहोस्।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خپل نوي رنګونه په خپل رنګ پالټ کې د خپلو پاکو لومړنیو رنګونو څخه لرې ګډ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Misture suas novas cores em sua paleta longe de suas cores primárias limpas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ਸਾਫ਼ ਪ੍ਰਾਇਮਰੀ ਰੰਗਾਂ ਤੋਂ ਦੂਰ ਆਪਣੇ ਪੈਲੇਟ ਵਿੱਚ ਆਪਣੇ ਨਵੇਂ ਰੰਗਾਂ ਨੂੰ ਮਿਲਾਓ।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Смешайте новые цвета в своей палитре, подальше от ваших чистых основных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Мешајте своје нове боје у палети далеко од ваших чистих основних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 qas midabadaada cusub palette-kaaga oo ka fog midabadaada aasaasiga ah ee nadiifka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Mezcla tus nuevos colores en tu paleta lejos de tus colores primarios limpios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Campur warna anyar anjeun dina palette anjeun jauh tina warna primér bersih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Changanya rangi zako mpya kwenye ubao wako mbali na rangi zako msingi safi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Blanda dina nya färger i din palett långt ifrån dina rena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Paghaluin ang iyong mga bagong kulay sa iyong palette na malayo sa iyong malinis na pangunahing mga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புதிய வண்ணங்களை உங்கள் சுத்தமான முதன்மை வண்ணங்களிலிருந்து வெகு தொலைவில் உங்கள் தட்டில் கலக்கவும்.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ผสมสีใหม่ของคุณในจานสีของคุณให้ห่างจากสีหลักที่สะอาดของคุณ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Yeni renklerinizi paletinizde temiz ana renklerinizden uzakta karıştırın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Змішуйте нові кольори у своїй палітрі далеко від чистих основних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نئے رنگوں کو اپنے پیلیٹ میں اپنے کلین پرائمری رنگوں سے بہت دور ملائیں۔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Trộn các màu mới trong bảng màu của bạn ở nơi khác xa với các màu cơ bản sạch sẽ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1d14dc18168_0_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4" name="Google Shape;694;g1d14dc18168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If your primary colours get dirty, you will have to clean them or you have ugly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Nëse ngjyrat tuaja kryesore ndoten, do t'ju duhet t'i pastroni ose do të keni ngjyra të shëmtuara.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ዋና ቀለሞችዎ ከቆሸሹ እነሱን ማጽዳት አለብዎት ወይም አስቀያሚ ቀለሞች ይኖሩዎታል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إذا أصبحت الألوان الأساسية لديك متسخة، فسوف يتعين عليك تنظيفها وإلا ستحصل على ألوان قبيحة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Եթե ​​ձեր հիմնական գույները կեղտոտվեն, դուք ստիպված կլինեք մաքրել դրանք, հակառակ դեպքում կունենաք տգեղ գույներ։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els colors primaris s'embruten, els hauràs de netejar o tindràs colors lletjos.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如果你的原色变脏了，你就必须清洗它们，否则你的颜色会很难看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Als je primaire kleuren vuil worden, zul je ze moeten schoonmaken, anders krijg je lelijke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رنگ‌های اصلی شما کثیف شوند، باید آنها را تمیز کنید، در غیر این صورت رنگ‌های زشتی خواهید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vos couleurs primaires se salissent, vous devrez les nettoyer sinon vous aurez des couleurs moches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Wenn Ihre Primärfarben schmutzig werden, müssen Sie sie reinigen, sonst haben Sie hässliche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જો તમારા પ્રાથમિક રંગો ગંદા થઈ જાય, તો તમારે તેમને સાફ કરવા પડશે, નહીં તો તમારા રંગો કદરૂપા થઈ જશે.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आपके प्राथमिक रंग गंदे हो जाएं, तो आपको उन्हें साफ करना होगा, अन्यथा आपके रंग बदसूरत हो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i tuoi colori primari si sporcano, dovrai pulirli o avrai colori brutti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原色が汚れた場合は、きれいにしないと醜い色になってしまう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기본 색상이 더러워지면 세척해야 하며 그렇지 않으면 보기 흉한 색상이 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Eger rengên te yên sereke qirêj bibin, tu neçar î wan paqij bikî, an na rengên te yên ne xweş derdikevin.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Jika warna utama anda menjadi kotor, anda perlu membersihkannya atau anda mempunyai warna hodoh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പ്രാഥമിക നിറങ്ങൾ വൃത്തികേടായാൽ, നിങ്ങൾ അവ വൃത്തിയാക്കേണ്ടിവരും, അല്ലെങ്കിൽ നിങ്ങൾക്ക് വൃത്തികെട്ട നിറങ്ങളുണ്ട്.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तपाईंको प्राथमिक रंगहरू फोहोर भएमा, तपाईंले तिनीहरूलाई सफा गर्नुपर्नेछ, नत्र तपाईंको रंगहरू कुरूप 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که ستاسو لومړني رنګونه چټل شي، نو تاسو به یې پاک کړئ یا به تاسو بد رنګونه ولرئ.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suas cores primárias ficarem sujas, você terá que limpá-las ou terá cores feias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ਜੇਕਰ ਤੁਹਾਡੇ ਪ੍ਰਾਇਮਰੀ ਰੰਗ ਗੰਦੇ ਹੋ ਜਾਂਦੇ ਹਨ, ਤਾਂ ਤੁਹਾਨੂੰ ਉਨ੍ਹਾਂ ਨੂੰ ਸਾਫ਼ ਕਰਨਾ ਪਵੇਗਾ ਨਹੀਂ ਤਾਂ ਤੁਹਾਡੇ ਰੰਗ ਬਦਸੂਰਤ ਹੋ ਜਾਣਗੇ।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Если ваши основные цвета загрязнятся, вам придется их очистить, иначе у вас будут некрасивые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Ако вам се основне боје испрљају, мораћете да их очистите или ћете имати ружне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Haddii midabada asaasiga ahi ay wasakhoobaan, waa inaad nadiifisaa ama waxaad leedahay midabyo fool xun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tus colores primarios se ensucian, tendrás que limpiarlos o tendrás colores feos.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Upami warna primér anjeun kotor, anjeun kedah ngabersihan atanapi anjeun gaduh warna anu awon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Ikiwa rangi zako za msingi zinakuwa chafu, utalazimika kuzisafisha au una rangi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Om dina primärfärger blir smutsiga måste du rengöra dem, annars får du fula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Kung marumi ang iyong mga pangunahing kulay, kailangan mong linisin ang mga ito o mayroon kang pangit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முதன்மை நிறங்கள் அழுக்காகிவிட்டால், நீங்கள் அவற்றை சுத்தம் செய்ய வேண்டும் அல்லது உங்களிடம் அசிங்கமான நிறங்கள்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หากสีหลักของคุณสกปรก คุณจะต้องทำความสะอาด มิฉะนั้น สีของคุณก็จะดูไม่สวยงาม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 renkleriniz kirlenirse onları temizlemeniz gerekir, aksi takdirde çirkin renklere sahip olursunuz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Якщо ваші основні кольори забрудняться, вам доведеться їх почистити, інакше у вас будуть негарні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آپ کے بنیادی رنگ گندے ہو جاتے ہیں، تو آپ کو انہیں صاف کرنا پڑے گا یا آپ کے رنگ بدصورت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Nếu màu chính của bạn bị bẩn, bạn sẽ phải giặt chúng nếu không bạn sẽ có màu xấu.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1d14dc18168_0_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00" name="Google Shape;700;g1d14dc18168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enough water so that your paint becomes transparent on your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Përdorni ujë të mjaftueshëm në mënyrë që bojëra të bëhet transparente në letër.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ቀለምዎ በወረቀትዎ ላይ ግልጽ እንዲሆን በቂ ውሃ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استخدم كمية كافية من الماء حتى يصبح الطلاء شفافًا على الورق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Օգտագործեք բավարար քանակությամբ ջուր, որպեսզի ներկը թափանցիկ դառնա թղթի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Feu servir prou aigua perquè la pintura quedi transparent sobre el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使用足够的水，使你的颜料在纸上变得透明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Gebruik voldoende water zodat de verf transparant wordt op het papier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از آب کافی استفاده کنید تا رنگ روی کاغذ شفاف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Utilisez suffisamment d'eau pour que votre peinture devienne transparente sur votre papier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Verwenden Sie ausreichend Wasser, damit Ihre Farbe auf Ihrem Papier transparent wird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કાગળ પર રંગ પારદર્શક બને તે માટે પૂરતું પાણી વાપરો.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पर्याप्त पानी का प्रयोग करें ताकि आपका पेंट आपके कागज़ पर पारदर्शी हो 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 abbastanza acqua in modo che la vernice diventi trasparente sulla carta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紙の上で絵の具が透明になるまで十分な水を使用してください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페인트가 종이 위에서 투명해질 때까지 충분한 물을 사용하세요.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bo ku boyaxa we li ser kaxezê zelal bibe, têra xwe av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Gunakan air yang mencukupi supaya cat anda menjadi lutsinar pada kertas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 പേപ്പറിൽ സുതാര്യമാകുന്നതിന് ആവശ്യത്തിന് വെള്ളം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रंग कागजमा पारदर्शी बनाउन पर्याप्त पानी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کافي اوبه وکاروئ ترڅو ستاسو رنګ ستاسو په کاغذ شفاف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água suficiente para que a tinta fique transparente no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ਕਾਫ਼ੀ ਪਾਣੀ ਵਰਤੋ ਤਾਂ ਜੋ ਤੁਹਾਡਾ ਰੰਗ ਤੁਹਾਡੇ ਕਾਗਜ਼ 'ਤੇ ਪਾਰਦਰਸ਼ੀ ਹੋ ਜਾਵੇ।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Используйте достаточное количество воды, чтобы краска стала прозрачной на бумаге.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Користите довољно воде да боја постане транспарентна на папиру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 biyo ku filan si rinjigaagu u noqdo mid hufan warqaddaada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Utilice suficiente agua para que la pintura se vuelva transparente en el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Anggo cai anu cekap supados cet anjeun janten transparan dina kertas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Tumia maji ya kutosha ili rangi yako iwe wazi kwenye karatasi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Använd tillräckligt med vatten så att färgen blir transparent på pappret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Gumamit ng sapat na tubig upang ang iyong pintura ay maging transparent sa iyong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வண்ணப்பூச்சு உங்கள் காகிதத்தில் வெளிப்படையானதாக மாற போதுமான தண்ணீரைப்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ใช้น้ำให้เพียงพอเพื่อให้สีของคุณโปร่งใสบนกระดาษของคุณ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Boyanızın kağıt üzerinde şeffaf hale gelmesi için yeterli miktarda su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Використовуйте достатньо води, щоб фарба стала прозорою на папері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کافی پانی کا استعمال کریں تاکہ آپ کا پینٹ آپ کے کاغذ پر شفاف ہو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Sử dụng đủ nước để màu sơn của bạn trở nên trong suốt trên giấy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1d14dc18168_0_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10" name="Google Shape;710;g1d14dc18168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Let your paint dry in your palette. You can add water to it and reuse it next time!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Lëreni bojën të thahet në paletë. Mund t’i shtoni ujë dhe ta ripërdorni herën tjetër!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ቀለምዎ በፓልቴልዎ ውስጥ እንዲደርቅ ያድርጉ. ውሃ ማከል እና በሚቀጥለው ጊዜ እንደገና መጠቀም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دع ألوانك تجف في لوحة الألوان. يمكنك إضافة الماء إليها وإعادة استخدامها في المرة القادمة!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Թող ներկը չորանա պալիտրայի մեջ։ Կարող ես ջուր ավելացնել և հաջորդ անգամ նորից օգտագործել։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Deixa que la pintura s'assequi a la paleta. Pots afegir-hi aigua i reutilitzar-la la propera vegada!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让颜料在调色板里干燥。你可以加水，下次再用！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Laat je verf drogen op je palet. Je kunt er water aan toevoegen en het de volgende keer opnieuw gebruiken!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بگذارید رنگ در پالت خشک شود. می‌توانید به آن آب اضافه کنید و دفعه بعد دوباره از آن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Laissez sécher votre peinture dans votre palette. Vous pourrez y ajouter de l'eau et la réutiliser la prochaine fois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Lassen Sie die Farbe in der Palette trocknen. Sie können Wasser hinzufügen und die Palette beim nächsten Mal wiederverwenden!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રંગને તમારા પેલેટમાં સુકાવા દો. તમે તેમાં પાણી ઉમેરી શકો છો અને આગલી વખતે તેનો ફરીથી ઉપયોગ કરી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पेंट को पैलेट में ही सूखने दें। आप इसमें पानी मिलाकर अगली बार दोबारा इस्तेमाल कर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Lascia asciugare i colori sulla tavolozza. Puoi aggiungere acqua e riutilizzarli la prossima volta!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絵の具はパレットの中で乾かしてください。水を加えて次回も使えます！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팔레트에 물감을 담아 말리세요. 물을 더해 다음번에 다시 사용할 수 있어요!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Bila boyaxa te di paleteya xwe de hişk bibe. Tu dikarî avê lê zêde bikî û cara din ji nû ve bikar bînî!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Biarkan cat anda kering dalam palet anda. Anda boleh menambah air padanya dan menggunakannya semula pada masa akan datang!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പാലറ്റിൽ പെയിന്റ് ഉണങ്ങാൻ അനുവദിക്കുക. നിങ്ങൾക്ക് അതിൽ വെള്ളം ചേർത്ത് അടുത്ത തവണ വീണ്ടും ഉപയോഗിക്കാം!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रंगलाई तपाईंको प्यालेटमा सुक्न दिनुहोस्। तपाईं यसमा पानी थप्न सक्नुहुन्छ र अर्को पटक पुन: प्रयोग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خپل رنګ په خپل رنګي رنګ کې وچ کړئ. تاسو کولی شئ اوبه پکې اضافه کړئ او بل ځل یې بیا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Deixe a tinta secar na paleta. Você pode adicionar água e reutilizá-la na próxima vez!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ਪੇਂਟ ਨੂੰ ਆਪਣੇ ਪੈਲੇਟ ਵਿੱਚ ਸੁੱਕਣ ਦਿਓ। ਤੁਸੀਂ ਇਸ ਵਿੱਚ ਪਾਣੀ ਪਾ ਸਕਦੇ ਹੋ ਅਤੇ ਅਗਲੀ ਵਾਰ ਇਸਨੂੰ ਦੁਬਾਰਾ ਵਰਤ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Дайте краске высохнуть на палитре. В следующий раз можно добавить в неё воды и использовать повторно!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Оставите да се боја осуши у палети. Можете јој додати воду и поново је употребити следећи пут!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Rinjigaagu ha ku qallalo palette-kaaga. Waxaad ku dari kartaa biyo oo dib u isticmaali kartaa marka xigta!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Deja que la pintura se seque en la paleta. ¡Puedes añadirle agua y reutilizarla la próxima vez!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Hayu cet anjeun garing dina palette anjeun. Anjeun tiasa nambihan cai kana éta sareng nganggo deui waktos salajengna!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Acha rangi yako ikauke kwenye palette yako. Unaweza kuiongezea maji na kuitumia tena wakati ujao!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Låt färgen torka i paletten. Du kan tillsätta vatten och återanvända den nästa gång!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Hayaang matuyo ang iyong pintura sa iyong palette. Maaari kang magdagdag ng tubig dito at gamitin muli sa susunod!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வண்ணப்பூச்சியை உங்கள் தட்டில் உலர விடுங்கள். நீங்கள் அதில் தண்ணீரைச் சேர்த்து அடுத்த முறை மீண்டும் பயன்படுத்தலாம்!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ปล่อยให้สีแห้งในจานสีของคุณ คุณสามารถเติมน้ำลงไปแล้วนำกลับมาใช้ใหม่ได้ในครั้งต่อไป!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Boyanızın paletinizde kurumasını bekleyin. Üzerine su ekleyip bir dahaki sefere tekrar kullanabilirsiniz!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Дайте фарбі висохнути на палітрі. Ви можете додати до неї води та використати її наступного разу!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پینٹ کو اپنے پیلیٹ میں خشک ہونے دیں۔ آپ اس میں پانی شامل کر سکتے ہیں اور اگلی بار اسے دوبارہ استعمال کر سکتے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Để màu khô trong bảng màu. Bạn có thể thêm nước vào và sử dụng lại vào lần sau!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5b147a0324_0_6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25b147a0324_0_6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Time to develop your ideas! Today you need your painting booklet, your brushes and pencils, your palette, and two containers full of water. Optional: a chromebook or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Koha për të zhvilluar idetë tuaja! Sot ju nevojitet broshura juaj e pikturës, furçat dhe lapsat tuaja, paleta juaj dhe dy enë plot me ujë. Opsionale: një Chromebook ose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ሀሳቦችዎን ለማዳበር ጊዜው አሁን ነው! ዛሬ የስዕል መጽሃፍዎ፣ ብሩሽዎችዎ እና እርሳሶችዎ፣ የእርስዎ ቤተ-ስዕል እና ሁለት ኮንቴይነሮች በውሃ የተሞላ ያስፈልግዎታል። አማራጭ፡ ክሮምቡክ ወይም ላፕቶፕ።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حان وقت تطوير أفكارك! اليوم، أنت بحاجة إلى كُتيّب الرسم، وفرشاتك وأقلامك، ولوحة الألوان، ووعائين مليئين بالماء. اختياريًا: جهاز Chromebook أو كمبيوتر محمول.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Ժամանակն է զարգացնել ձեր գաղափարները։ Այսօր ձեզ անհրաժեշտ է ձեր նկարչական գրքույկը, վրձիններն ու մատիտները, ձեր պալիտրան և ջրով լի երկու տարա։ Ըստ ցանկության՝ Chromebook կամ նոութբուք։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És hora de desenvolupar les teves idees! Avui necessites el teu quadern de pintura, els teus pinzells i llapis, la teva paleta i dos recipients plens d'aigua. Opcional: un Chromebook o un ordinador portàtil.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是时候拓展你的想法了！今天你需要准备绘画手册、画笔、铅笔、调色板，以及两个装满水的容器。可选：Chromebook 或笔记本电脑。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Tijd om je ideeën uit te werken! Vandaag heb je je schilderboekje, je penselen en potloden, je palet en twee emmers vol water nodig. Optioneel: een Chromebook of laptop.</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وقتشه ایده‌هاتو پرورش بدی! امروز به دفترچه نقاشی، قلم‌موها و مدادها، پالت و دو ظرف پر از آب نیاز داری. اختیاری: یه کروم‌بوک یا لپ‌تاپ.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est temps de développer vos idées ! Aujourd'hui, vous aurez besoin de votre carnet de peinture, de vos pinceaux et crayons, de votre palette et de deux récipients remplis d'eau. En option : un Chromebook ou un ordinateur portable.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Zeit, deine Ideen zu entwickeln! Heute brauchst du dein Malheft, deine Pinsel und Stifte, deine Palette und zwei Gefäße mit Wasser. Optional: ein Chromebook oder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વિચારો વિકસાવવાનો સમય છે! આજે તમારે તમારી પેઇન્ટિંગ બુકલેટ, તમારા બ્રશ અને પેન્સિલો, તમારા પેલેટ અને પાણીથી ભરેલા બે કન્ટેનરની જરૂર છે. વૈકલ્પિક: ક્રોમબુક અથવા લેપટોપ.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विचारों को साकार करने का समय आ गया है! आज आपको अपनी पेंटिंग बुकलेट, ब्रश और पेंसिल, पैलेट और पानी से भरे दो बर्तन चाहिए। वैकल्पिक: एक क्रोमबुक या लैपटॉप।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È il momento di sviluppare le tue idee! Oggi ti serviranno il tuo quaderno di pittura, i pennelli e le matite, la tavolozza e due contenitori pieni d'acqua. Facoltativo: un Chromebook o un computer portatile.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アイデアを練り上げましょう！今日必要なのは、絵本、筆と鉛筆、パレット、そして水を入れた容器2つです。Chromebookまたはノートパソコンがあれば、なお良いでしょう。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아이디어를 발전시킬 시간입니다! 오늘은 그림책, 붓과 연필, 팔레트, 그리고 물이 가득 든 용기 두 개가 필요합니다. 크롬북이나 노트북도 준비하시면 좋습니다.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 hatiye ku hûn ramanên xwe pêş bixin! Îro hûn hewceyê pirtûka wênesaziyê, firçe û qelemên xwe, paleta xwe û du konteynerên tijî av in. Vebijarkî: chromebook an laptopek.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Masa untuk mengembangkan idea anda! Hari ini anda memerlukan buku kecil lukisan anda, berus dan pensel anda, palet anda dan dua bekas berisi air. Pilihan: chromebook atau komputer riba.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ആശയങ്ങൾ വികസിപ്പിക്കാനുള്ള സമയമായി! ഇന്ന് നിങ്ങൾക്ക് നിങ്ങളുടെ പെയിന്റിംഗ് ബുക്ക്‌ലെറ്റ്, ബ്രഷുകളും പെൻസിലുകളും, പാലറ്റ്, വെള്ളം നിറച്ച രണ്ട് പാത്രങ്ങൾ എന്നിവ ആവശ്യമാണ്. ഓപ്ഷണൽ: ഒരു ക്രോംബുക്ക് അല്ലെങ്കിൽ ലാപ്‌ടോപ്പ്.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विचारहरू विकास गर्ने समय! आज तपाईंलाई आफ्नो चित्रकला पुस्तिका, ब्रश र पेन्सिल, आफ्नो प्यालेट र पानीले भरिएको दुई कन्टेनर चाहिन्छ। वैकल्पिक: क्रोमबुक वा ल्यापटप।</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خپلو نظرونو د پراختیا وخت دی! نن تاسو د رنګ کولو کتابچه، برشونه او پنسلونه، خپل رنګ رنګونه، او دوه کانتینرونه چې له اوبو ډک وي، اړتیا لرئ. اختیاري: کروم بوک یا لیپ ټاپ.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Hora de desenvolver suas ideias! Hoje você precisa do seu caderno de pintura, pincéis e lápis, paleta e dois recipientes cheios de água. Opcional: um Chromebook ou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ਵਿਚਾਰਾਂ ਨੂੰ ਵਿਕਸਤ ਕਰਨ ਦਾ ਸਮਾਂ! ਅੱਜ ਤੁਹਾਨੂੰ ਆਪਣੀ ਪੇਂਟਿੰਗ ਕਿਤਾਬਚਾ, ਆਪਣੇ ਬੁਰਸ਼ ਅਤੇ ਪੈਨਸਿਲ, ਆਪਣੇ ਪੈਲੇਟ, ਅਤੇ ਪਾਣੀ ਨਾਲ ਭਰੇ ਦੋ ਡੱਬਿਆਂ ਦੀ ਲੋੜ ਹੈ। ਵਿਕਲਪਿਕ: ਇੱਕ ਕਰੋਮਬੁੱਕ ਜਾਂ ਲੈਪਟਾਪ।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Время развивать свои идеи! Сегодня вам понадобятся буклет с описанием рисования, кисти и карандаши, палитра и две ёмкости с водой. По желанию: хромбук или ноутбук.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Време је да развијете своје идеје! Данас вам је потребна ваша сликарска брошура, ваше четкице и оловке, ваша палета и две посуде пуне воде. Опционо: Chromebook или лаптоп.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Waqti aad ku horumarin lahayd fikradahaaga! Maanta waxaad u baahan tahay buug-yarahaaga rinjiyeynta, burushyadaada iyo qalin-qoriyaashaada, palette-gaaga, iyo laba weel oo biyo ka buuxaan. Ikhtiyaar ah: chromebook ama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hora de desarrollar tus ideas! Hoy necesitas tu cuaderno de pintura, tus pinceles y lápices, tu paleta y dos recipientes llenos de agua. Opcional: una Chromebook o una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Waktos pikeun ngembangkeun ideu anjeun! Dinten anjeun peryogi brosur leutik lukisan anjeun, sikat sareng pensil anjeun, palette anjeun, sareng dua wadah anu pinuh ku cai. Pilihan: Chromebook atanapi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 wakati wa kukuza mawazo yako! Leo unahitaji kijitabu chako cha uchoraji, brashi na penseli zako, palette yako, na vyombo viwili vilivyojaa maji. Hiari: chromebook au kompyuta ya mkononi.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Dags att utveckla dina idéer! Idag behöver du ditt målarhäfte, dina penslar och pennor, din palett och två behållare fulla med vatten. Valfritt: en Chromebook eller bärbar dator.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Oras na upang bumuo ng iyong mga ideya! Ngayon kailangan mo ang iyong buklet ng pagpipinta, iyong mga brush at lapis, iyong palette, at dalawang lalagyang puno ng tubig. Opsyonal: isang chromebook o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யோசனைகளை வளர்த்துக் கொள்ள வேண்டிய நேரம் இது! இன்று உங்களுக்கு ஓவியக் கையேடு, தூரிகைகள் மற்றும் பென்சில்கள், உங்கள் தட்டு மற்றும் தண்ணீர் நிறைந்த இரண்டு கொள்கலன்கள் தேவை. விருப்பத்தேர்வு: ஒரு குரோம்புக் அல்லது மடிக்கணினி.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ถึงเวลาพัฒนาไอเดียของคุณแล้ว! วันนี้คุณต้องมีสมุดวาดภาพ พู่กันและดินสอ จานสี และภาชนะใส่น้ำสองใบ ไม่จำเป็น: Chromebook หรือแล็ปท็อป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Fikirlerinizi geliştirme zamanı! Bugün resim kitapçığınıza, fırçalarınıza ve kalemlerinize, paletinize ve suyla dolu iki kaba ihtiyacınız olacak. İsteğe bağlı: bir Chromebook veya dizüstü bilgisayar.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Час розвивати свої ідеї! Сьогодні вам знадобиться буклет з малюваннями, пензлі та олівці, палітра та дві ємності з водою. За бажанням: Chromebook або ноутбук.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خیالات کو تیار کرنے کا وقت! آج آپ کو اپنی پینٹنگ کتابچہ، اپنے برش اور پنسل، آپ کی پیلیٹ، اور پانی سے بھرے دو کنٹینرز کی ضرورت ہے۔ اختیاری: ایک کروم بک یا لیپ ٹاپ۔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Đã đến lúc phát triển ý tưởng của bạn! Hôm nay bạn cần tập vẽ, cọ vẽ và bút chì, bảng màu và hai thùng đựng nước. Tùy chọn: Chromebook hoặc máy tính xách tay.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fcf1910d1b_1_5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fcf1910d1b_1_5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is very strong, and yellow is very weak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Ciani është shumë i fortë, dhe e verdha është shumë e dobët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ሲያን በጣም ጠንካራ ነው, እና ቢጫ በጣም ደካማ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اللون السماوي قوي جدًا، والأصفر ضعيف جدًا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Երկնագույնը շատ ուժեղ է, իսկ դեղինը շատ թույլ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cian és molt fort i el groc és molt feble.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青色很浓，黄色很淡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Cyaan is erg sterk en geel is erg zwak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فیروزه‌ای خیلی قوی و زرد خیلی ضعیف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 cyan est très fort et le jaune est très faible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ist sehr stark und Gelb ist sehr schwach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વાદળી ખૂબ જ મજબૂત છે, અને પીળો ખૂબ જ નબળો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सियान बहुत मजबूत है, और पीला बहुत कमजोर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ciano è molto forte e il giallo è molto debole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シアンは非常に強く、黄色は非常に弱い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청록색은 매우 강하고 노란색은 매우 약합니다.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Sîyan pir xurt e, û zer jî pir qels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sangat kuat, dan kuning sangat lemah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സിയാൻ വളരെ ശക്തമാണ്, മഞ്ഞ വളരെ ദുർബലമാണ്.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सियान धेरै बलियो हुन्छ, र पहेंलो धेरै कमजोर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نیلي ډېر قوي دی، او ژیړ ډېر کمزوری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 ciano é muito forte e o amarelo é muito fraco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ਨੀਲਾ ਰੰਗ ਬਹੁਤ ਮਜ਼ਬੂਤ ​​ਹੁੰਦਾ ਹੈ, ਅਤੇ ਪੀਲਾ ਰੰਗ ਬਹੁਤ ਕਮਜ਼ੋਰ 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Голубой очень сильный, а желтый очень слабый.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Цијан је веома јака, а жута је веома слаба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aad buu u xoog badan yahay, jaalahana aad buu u daciifsan yahay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cian es muy fuerte y el amarillo es muy débil.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pohara kuat, sarta konéng pohara lemah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ni nguvu sana, na njano ni dhaifu sana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är mycket starkt och gult är mycket svagt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cyan ay napakalakas, at ang dilaw ay napakahina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சியான் மிகவும் வலிமையானது, மஞ்சள் மிகவும் பலவீனமானது.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สีฟ้าเข้มมาก สีเหลืองอ่อนมาก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Camgöbeği çok güçlü, sarı ise çok zayıf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Блакитний дуже сильний, а жовтий дуже слабкий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سیان بہت مضبوط ہے، اور پیلا بہت کمزور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lục lam rất mạnh, còn màu vàng rất yếu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fcf1910d1b_1_5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24" name="Google Shape;724;gfcf1910d1b_1_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 is much easier and faster to adjust a colour with a new layer than to mix a perfect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Është shumë më e lehtë dhe më e shpejtë të rregullosh një ngjyrë me një shtresë të re sesa të përziesh një ngjyrë perfekte.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ፍጹም የሆነ ቀለም ከመቀላቀል ይልቅ በአዲስ ንብርብር ቀለምን ማስተካከል በጣም ቀላል እና ፈጣን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من الأسهل والأسرع بكثير تعديل اللون باستخدام طبقة جديدة بدلاً من مزج لون مثالي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Նոր շերտով գույնը կարգավորելը շատ ավելի հեշտ և արագ է, քան կատարյալ գույն խառնելը։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És molt més fàcil i ràpid ajustar un color amb una nova capa que barrejar un color perfecte.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使用新图层调整颜色比混合完美颜色更容易、更快捷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is veel gemakkelijker en sneller om een ​​kleur aan te passen met een nieuwe laag dan om een ​​perfecte kleur te mengen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تنظیم رنگ با یک لایه جدید بسیار آسان‌تر و سریع‌تر از ترکیب یک رنگ کامل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est beaucoup plus facile et plus rapide d’ajuster une couleur avec un nouveau calque que de mélanger une couleur parfaite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ist viel einfacher und schneller, eine Farbe mit einer neuen Ebene anzupassen, als eine perfekte Farbe zu mischen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સંપૂર્ણ રંગ ભેળવવા કરતાં નવા સ્તર સાથે રંગ ગોઠવવો ખૂબ સરળ અને ઝડપી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किसी रंग को एकदम सही रंग में मिलाने की तुलना में नई परत के साथ समायोजित करना बहुत आसान और तेज़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È molto più facile e veloce regolare un colore con un nuovo livello che mescolare un colore perfetto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完璧な色を混ぜるよりも、新しいレイヤーで色を調整する方がはるかに簡単で速いです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완벽한 색상을 혼합하는 것보다 새로운 레이어로 색상을 조정하는 것이 훨씬 쉽고 빠릅니다.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Guherandina rengek bi tebeqeyek nû ji tevlihevkirina rengek bêkêmasî pir hêsantir û zûtir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Adalah lebih mudah dan cepat untuk melaraskan warna dengan lapisan baharu daripada mencampurkan warna yang sempurna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ഒരു പെർഫെക്റ്റ് കളർ മിക്സ് ചെയ്യുന്നതിനേക്കാൾ വളരെ എളുപ്പവും വേഗമേറിയതുമാണ് ഒരു പുതിയ ലെയർ ഉപയോഗിച്ച് ഒരു കളർ ക്രമീകരിക്കുന്നത്.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उत्तम रङ मिसाउनु भन्दा नयाँ तहले रङ समायोजन गर्नु धेरै सजिलो र छिटो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نوي پرت سره د رنګ تنظیم کول د بشپړ رنګ مخلوط کولو په پرتله خورا اسانه او ګړندي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 muito mais fácil e rápido ajustar uma cor com uma nova camada do que misturar uma cor perfeita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ਇੱਕ ਸੰਪੂਰਨ ਰੰਗ ਨੂੰ ਮਿਲਾਉਣ ਨਾਲੋਂ ਇੱਕ ਨਵੀਂ ਪਰਤ ਨਾਲ ਰੰਗ ਨੂੰ ਐਡਜਸਟ ਕਰਨਾ ਬਹੁਤ ਸੌਖਾ ਅਤੇ ਤੇਜ਼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Гораздо проще и быстрее настроить цвет с помощью нового слоя, чем смешивать идеальный цвет.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Много је лакше и брже подесити боју новим слојем него мешати савршену боју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Aad bay u fududahay oo dhakhso badan tahay in lagu hagaajiyo midab leh lakab cusub intii lagu qasi lahaa midab qumman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mucho más fácil y rápido ajustar un color con una nueva capa que mezclar un color perfecto.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Éta langkung gampang sareng langkung gancang pikeun nyaluyukeun warna sareng lapisan énggal tibatan nyampur warna anu sampurna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 rahisi zaidi na kwa kasi kurekebisha rangi na safu mpya kuliko kuchanganya rangi kamili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Det är mycket enklare och snabbare att justera en färg med ett nytt lager än att blanda en perfekt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Ito ay mas madali at mas mabilis na ayusin ang isang kulay gamit ang isang bagong layer kaysa sa paghaluin ang isang perpektong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ஒரு சரியான நிறத்தை கலப்பதை விட, ஒரு புதிய அடுக்குடன் ஒரு நிறத்தை சரிசெய்வது மிகவும் எளிதானது மற்றும் விரைவானது.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การปรับสีด้วยเลเยอร์ใหม่จะง่ายและรวดเร็วกว่าการผสมสีที่สมบูรณ์แบบมาก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Mükemmel bir rengi karıştırmaktan ziyade yeni bir katmanla rengi ayarlamak çok daha kolay ve hızlıdır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Набагато легше та швидше налаштувати колір за допомогою нового шару, ніж змішувати ідеальний колір.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کامل رنگ ملانے کے مقابلے میں ایک نئی پرت کے ساتھ رنگ کو ایڈجسٹ کرنا بہت آسان اور تیز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Việc điều chỉnh màu sắc bằng một lớp mới dễ dàng và nhanh hơn nhiều so với việc pha trộn một màu hoàn 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gfcf1910d1b_1_5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30" name="Google Shape;730;gfcf1910d1b_1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opposite of a colour on the colour wheel is a complementary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 kundërta e një ngjyre në rrotën e ngjyrave është një ngjyrë plotësuese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በቀለም ጎማ ላይ ያለው ቀለም ተቃራኒው ተጨማሪ ቀለም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اللون المعاكس للون على عجلة الألوان هو اللون المكمل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Գունային անիվի վրա գույնի հակառակը լրացուցիչ գույնն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color oposat al cercle cromàtic és un color complementari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色轮上颜色的对立面是互补色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tegenovergestelde van een kleur op de kleurencirkel is een complementaire kleur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متضاد هر رنگ در چرخه رنگ، رنگ مکمل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L'opposé d'une couleur sur le cercle chromatique est une couleur complémentaire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Das Gegenteil einer Farbe im Farbkreis ist eine Komplementärfarbe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 ચક્ર પરના રંગનો વિરોધી રંગ પૂરક રંગ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चक्र पर किसी रंग का विपरीत रंग पूरक रंग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L'opposto di un colore sulla ruota dei colori è un colore complementare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色相環上の色の反対色は補色である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색상환에서 색상의 반대색은 보색입니다.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Berevajiyê rengek li ser çerxa rengan rengek temamker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Lawan warna pada roda warna ialah warna pelengkap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കളർ വീലിൽ ഒരു നിറത്തിന്റെ വിപരീതം ഒരു പൂരക നിറമാണ്.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रङ चक्रमा रहेको रङको विपरीत रङ पूरक रङ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 څرخ کې د رنګ برعکس یو بشپړونکی رنګ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 oposto de uma cor na roda de cores é uma cor complementar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ਚੱਕਰ 'ਤੇ ਕਿਸੇ ਰੰਗ ਦਾ ਉਲਟ ਇੱਕ ਪੂਰਕ ਰੰਗ 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Противоположность цвета на цветовом круге — это дополнительный цвет.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Супротност боје на кругу боја је комплементарна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 soo horjeeda midabka giraangiraha midabku waa midab dhammaystiran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opuesto de un color en el círculo cromático es un color complementario.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Sabalikna tina warna dina roda warna nyaéta warna pelengkap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Kinyume cha rangi kwenye gurudumu la rangi ni rangi ya ziada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Motsatsen till en färg på färgcirkeln är en komplementfärg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kabaligtaran ng isang kulay sa color wheel ay isang pantulong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வண்ண சக்கரத்தில் ஒரு நிறத்திற்கு எதிரானது ஒரு நிரப்பு நிறமாகும்.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สีตรงข้ามของสีบนวงล้อสีคือสีเสริม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 çarkında bir rengin zıttı tamamlayıcı renktir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Протилежністю кольору на колірному колі є додатковий колір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کلر وہیل پر رنگ کا مخالف ایک تکمیلی رنگ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đối lập với màu trên vòng tròn màu là màu bổ 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fcf1910d1b_1_5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39" name="Google Shape;739;gfcf1910d1b_1_5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If you mix complementary colours together you get black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Nëse përzieni ngjyra plotësuese së bashku, do të merrni të zezën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ተጨማሪ ቀለሞችን አንድ ላይ ካዋህዱ ጥቁር ታገኛለህ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إذا قمت بخلط الألوان التكميلية معًا، ستحصل على اللون الأسود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Եթե ​​խառնեք լրացուցիչ գույները, կստանաք սև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barreges colors complementaris, obtindràs el negre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如果将互补色混合在一起，就会得到黑色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Als je complementaire kleuren mengt krijg je zwart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رنگ‌های مکمل را با هم مخلوط کنید، مشکی به دست می‌آید.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vous mélangez des couleurs complémentaires, vous obtenez du noir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Mischt man Komplementärfarben, erhält man Schwarz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જો તમે પૂરક રંગોને એકસાથે ભેળવો છો, તો તમને કાળા રંગ મળે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आप पूरक रंगों को एक साथ मिलाते हैं तो आपको काला रंग मिलता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mescoli insieme i colori complementari ottieni il nero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補色を混ぜると黒になる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보색을 섞으면 검정색이 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Ger hûn rengên temamker tevlihev bikin hûn reş digirin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Jika anda mencampurkan warna pelengkap bersama-sama anda akan menjadi hitam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പൂരക നിറങ്ങൾ ഒരുമിച്ച് ചേർത്താൽ കറുപ്പ് ലഭിക്കും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तपाईंले पूरक रंगहरू एकसाथ मिसाउनुभयो भने तपाईं कालो हुनुहुनेछ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که تاسو بشپړونکي رنګونه سره ګډ کړئ نو تاسو تور رنګ ترلاسه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você misturar cores complementares, obterá preto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ਜੇਕਰ ਤੁਸੀਂ ਪੂਰਕ ਰੰਗਾਂ ਨੂੰ ਇਕੱਠੇ ਮਿਲਾਉਂਦੇ ਹੋ ਤਾਂ ਤੁਸੀਂ ਕਾਲੇ ਹੋ ਜਾਂਦੇ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Если смешать дополнительные цвета, получится черный.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Ако помешате комплементарне боје, добићете црну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Haddi aad isku dhafto midabyo is kaaba ah waxaad helaysaa madow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mezclas colores complementarios obtienes el negro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Lamun nyampur warna pelengkap babarengan anjeun meunang hideung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Ukichanganya rangi za ziada pamoja unakuwa mweusi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Om man blandar komplementfärger får man svart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Kung pinaghalo mo ang mga pantulong na kulay, makakakuha ka ng itim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நிரப்பு வண்ணங்களை ஒன்றாகக் கலந்தால் கருப்பு கிடைக்கும்.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หากคุณผสมสีเสริมเข้าด้วยกันคุณจะได้สีดำ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Tamamlayıcı renkleri karıştırırsanız siyah elde edersiniz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Якщо змішати додаткові кольори, то отримаємо чорний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آپ تکمیلی رنگوں کو آپس میں ملاتے ہیں تو آپ کالا ہو جاتے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Nếu bạn trộn các màu bổ sung với nhau, bạn sẽ có màu đen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f78135b046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f78135b04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Using a colour scheme is better than matching natural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Përdorimi i një skeme ngjyrash është më i mirë sesa kombinimi i ngjyrave natyrale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ዘዴን መጠቀም ተፈጥሯዊ ቀለሞችን ከማጣመር የተሻለ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استخدام مخطط الألوان أفضل من مطابقة الألوان الطبيعية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Գունային սխեման օգտագործելը բնական գույների համադրումից լավ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Utilitzar una combinació de colors és millor que combinar colors naturals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使用配色方案比匹配自然色更好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is beter om een ​​kleurenschema te gebruiken dan natuurlijke kleuren te matchen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استفاده از یک طرح رنگی بهتر از تطبیق با رنگ‌های طبیعی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Utiliser une palette de couleurs est préférable à associer des couleurs naturelles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Verwendung eines Farbschemas ist besser als die Anpassung natürlicher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કુદરતી રંગોને મેચ કરવા કરતાં રંગ યોજનાનો ઉપયોગ કરવો વધુ સારું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प्राकृतिक रंगों के मिलान से बेहतर है रंग योजना का उपयोग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Utilizzare uno schema di colori è meglio che abbinare i colori naturali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自然な色を合わせるよりも配色を使う方が良い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자연스러운 색상을 맞추는 것보다 색상 구성표를 사용하는 것이 더 좋습니다.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Lihevhatina rengên xwezayî ji bikaranîna rengan çêtir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Menggunakan skema warna adalah lebih baik daripada memadankan warna semula jadi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സ്വാഭാവിക നിറങ്ങൾ യോജിപ്പിക്കുന്നതിനേക്കാൾ നല്ലത് ഒരു കളർ സ്കീം ഉപയോഗിക്കുന്നതാണ്.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प्राकृतिक रङहरू मिलाउनु भन्दा रङ योजना प्रयोग गर्नु राम्रो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 سکیم کارول د طبیعي رنګونو سره د سمون په پرتله غوره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Usar um esquema de cores é melhor do que combinar cores naturais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ਕੁਦਰਤੀ ਰੰਗਾਂ ਨਾਲ ਮੇਲ ਕਰਨ ਨਾਲੋਂ ਰੰਗ ਸਕੀਮ ਦੀ ਵਰਤੋਂ ਕਰਨਾ ਬਿਹਤਰ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Использование цветовой схемы лучше, чем подбор естественных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Коришћење шеме боја је боље од усклађивања природних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Isticmaalka nidaamka midabku wuxuu ka fiican yahay isku-dhafka midabada dabiiciga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Usar una combinación de colores es mejor que combinar colores naturales.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Ngagunakeun skéma warna leuwih hade tinimbang cocog warna alam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Kutumia mpango wa rangi ni bora zaidi kuliko kufanana na rangi za asili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Att använda ett färgschema är bättre än att matcha naturliga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paggamit ng scheme ng kulay ay mas mahusay kaysa sa pagtutugma ng mga natural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இயற்கை வண்ணங்களைப் பொருத்துவதை விட வண்ணத் திட்டத்தைப் பயன்படுத்துவது சிறந்தது.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การใช้โทนสีจะดีกว่าการจับคู่สีธรรมชาติ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Doğal renkleri eşleştirmektense bir renk şeması kullanmak daha iyidir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Використання колірної гами краще, ніж поєднання природних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سکیم کا استعمال قدرتی رنگوں سے ملنے سے بہتر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Sử dụng một bảng màu tốt hơn là kết hợp các màu tự nhiên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3a48c6820a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58" name="Google Shape;758;g3a48c6820a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gfcd6ad4ec8_0_15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764" name="Google Shape;764;gfcd6ad4ec8_0_1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fcd6ad4ec8_0_1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fcd6ad4ec8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fewer colours you use, the bigger the impact of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më pak ngjyra të përdorni, aq më i madh është ndikimi i pikturës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የሚጠቀሙባቸው ቀለሞች ያነሱ ናቸው, የስዕልዎ ተፅእኖ የበለጠ ይሆናል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كلما قل عدد الألوان التي تستخدمها، كلما كان تأثير لوحتك أكبر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Որքան քիչ գույներ օգտագործեք, այնքան մեծ կլինի ձեր նկարի տպավորությունը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 menys colors utilitzeu, més gran serà l'impacte de la vostra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使用的颜色越少，绘画的影响力就越大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Hoe minder kleuren je gebruikt, hoe groter de impact van je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هرچه از رنگ‌های کمتری استفاده کنید، تأثیر نقاشی شما بیشتر خواهد بود.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Moins vous utilisez de couleurs, plus l'impact de votre peinture est grand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weniger Farben Sie verwenden, desto größer ist die Wirkung Ihres Gemäldes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 જેટલા ઓછા રંગોનો ઉપયોગ કરશો, તમારા ચિત્રની અસર એટલી જ વધારે થશે.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आप जितने कम रंगों का उपयोग करेंगे, आपकी पेंटिंग का प्रभाव उतना ही अधिक 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Meno colori usi, maggiore sarà l'impatto del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使用する色が少ないほど、絵画のインパクトは大きくなります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사용하는 색상이 적을수록 그림의 효과가 커집니다.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Her ku hûn kêmtir rengan bikar bînin, bandora wêneyê we mezintir dibe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Semakin sedikit warna yang anda gunakan, semakin besar kesan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നിങ്ങൾ കുറച്ച് നിറങ്ങൾ ഉപയോഗിക്കുന്തോറും നിങ്ങളുടെ പെയിന്റിംഗിന്റെ സ്വാധീനം വലുതായിരിക്കും.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तपाईंले जति कम रङहरू प्रयोग गर्नुहुन्छ, तपाईंको चित्रकलाको प्रभाव त्यति नै बढी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هر څومره چې لږ رنګونه وکاروئ، ستاسو د انځورګرۍ اغېز به همدومره زیات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Quanto menos cores você usar, maior será o impacto da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ਜਿੰਨੇ ਘੱਟ ਰੰਗ ਤੁਸੀਂ ਵਰਤਦੇ ਹੋ, ਤੁਹਾਡੀ ਪੇਂਟਿੰਗ ਦਾ ਪ੍ਰਭਾਵ ਓਨਾ ਹੀ ਵੱਡਾ ਹੋਵੇਗਾ।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Чем меньше цветов вы используете, тем сильнее будет впечатление от вашей 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Што мање боја користите, то је већи утицај ваше слике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yar ee aad isticmaashid, waa weyntahay saameynta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Cuanto menos colores utilices, mayor será el impacto de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Pangsaeutikna warna anu anjeun anggo, langkung ageung dampak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chache unazotumia, ndivyo athari ya uchoraji wako inavyoongezeka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Ju färre färger du använder, desto större effekt får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mas kaunting mga kulay na ginagamit mo, mas malaki ang epekto ng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எவ்வளவு குறைவான வண்ணங்களைப் பயன்படுத்துகிறீர்களோ, அவ்வளவு அதிகமாக உங்கள் ஓவியத்தின் தாக்கம்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ยิ่งคุณใช้สีน้อยลงเท่าใด ภาพวาดของคุณก็จะยิ่งมีอิทธิพลมากขึ้นเท่านั้น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Ne kadar az renk kullanırsanız, resminizin etkisi o kadar büyük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Чим менше кольорів ви використовуєте, тим більший вплив має ваш малюнок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آپ جتنے کم رنگ استعمال کریں گے، آپ کی پینٹنگ کا اثر اتنا ہی زیادہ ہوگا۔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Càng ít màu sắc được sử dụng, tác động của bức tranh của bạn càng lớn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fcd6ad4ec8_0_1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79" name="Google Shape;779;gfcd6ad4ec8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Complementary colours are opposites that make things dramatic or tense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Ngjyrat plotësuese janë të kundërta që i bëjnë gjërat dramatike ose të tensionuara.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ተጨማሪ ቀለሞች ነገሮችን አስገራሚ ወይም ውጥረት የሚያደርጉ ተቃራኒዎች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التكميلية هي ألوان متناقضة تجعل الأمور درامية أو متوترة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Լրացուցիչ գույները հակադիր գույներ են, որոնք իրերը դարձնում են դրամատիկ կամ լարված։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Els colors complementaris són oposats que fan que les coses siguin dramàtiques o tenses.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互补色是相反的颜色，可以使事物变得戏剧化或紧张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Complementaire kleuren zijn tegenstellingen die dingen dramatisch of gespannen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مکمل، متضادهایی هستند که باعث می‌شوند فضا دراماتیک یا پرتنش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couleurs complémentaires sont des opposés qui rendent les choses dramatiques ou tendues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Komplementärfarben sind Gegensätze, die Dinge dramatisch oder angespannt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પૂરક રંગો વિરોધી રંગો છે જે વસ્તુઓને નાટકીય અથવા તંગ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 रंग विपरीत रंग होते हैं जो चीज़ों को नाटकीय या तनावपूर्ण बनाते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colori complementari sono opposti che rendono le cose drammatiche o tese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補色は対照的な色であり、物事をドラマチックにしたり緊張させたりします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보색은 사물을 극적이거나 긴장되게 만드는 반대색입니다.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temamker dijber in ku tiştan dramatîk an aloz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pelengkap adalah bertentangan yang menjadikan sesuatu dramatik atau tegang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കാര്യങ്ങളെ നാടകീയമോ പിരിമുറുക്കമോ ആക്കുന്ന വിപരീതങ്ങളാണ് പൂരക നിറങ്ങൾ.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 रंगहरू विपरीत हुन् जसले चीजहरूलाई नाटकीय वा तनावपूर्ण बनाउँछन्।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بشپړونکي رنګونه هغه متضاد رنګونه دي چې شیان ډراماتیک یا تنګه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complementares são opostas que tornam as coisas dramáticas ou tensas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ਪੂਰਕ ਰੰਗ ਵਿਰੋਧੀ ਹੁੰਦੇ ਹਨ ਜੋ ਚੀਜ਼ਾਂ ਨੂੰ ਨਾਟਕੀ ਜਾਂ ਤਣਾਅਪੂਰਨ ਬਣਾਉਂਦੇ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Дополнительные цвета — это противоположности, которые делают вещи драматичными или напряженными.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Комплементарне боје су супротности које ствари чине драматичним или напетим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isdhaxgalka ahi waa iska soo horjeeda taas oo ka dhigaysa wax yaab leh ama kacsan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Los colores complementarios son opuestos que hacen que las cosas sean dramáticas o tensas.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komplementer nyaéta opposites nu ngajadikeun hal dramatis atawa tense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zinazosaidiana ni vinyume vinavyofanya mambo kuwa makubwa au ya wakati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Komplementfärger är motsatser som gör saker dramatiska eller spända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komplementaryong kulay ay magkasalungat na gumagawa ng mga bagay na dramatiko o panahunan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நிரப்பு நிறங்கள் எதிரெதிர் நிறங்கள், அவை விஷயங்களை வியத்தகு அல்லது பதட்டமானதாக ஆக்குகின்றன.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สีตรงข้ามคือสีที่ทำให้สิ่งต่างๆ ดูน่าตื่นเต้นหรือตึงเครียด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Tamamlayıcı renkler, şeyleri dramatik veya gergin hale getiren zıt renklerdir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Додаткові кольори – це протилежності, які роблять об'єкт драматичним або напруженим.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تکمیلی رنگ مخالف ہیں جو چیزوں کو ڈرامائی یا تناؤ بناتے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bổ sung là những màu đối lập làm cho mọi thứ trở nên kịch tính hoặc căng thẳng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fcd6ad4ec8_0_1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88" name="Google Shape;788;gfcd6ad4ec8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Analogous colours are close together and make things beautiful and harmonious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Ngjyrat analoge janë afër njëra-tjetrës dhe i bëjnë gjërat të bukura dhe harmonike.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የአናሎግ ቀለሞች እርስ በርስ ይቀራረባሉ እና ነገሮችን የሚያምሩ እና እርስ በርስ የሚስማሙ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المتشابهة قريبة من بعضها البعض وتجعل الأشياء جميلة ومتناغمة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Անալոգ գույները մոտ են միմյանց և իրերը դարձնում են գեղեցիկ և ներդաշնակ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Els colors anàlegs estan junts i fan que les coses siguin belles i harmonioses.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类似色彼此接近，使事物变得美丽和谐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Analoge kleuren liggen dicht bij elkaar en maken dingen mooi en harmonieus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مشابه به هم نزدیک هستند و باعث زیبایی و هماهنگی می‌شوند.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couleurs analogues sont proches les unes des autres et rendent les choses belles et harmonieuses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Analoge Farben liegen nah beieinander und machen die Dinge schön und harmonisch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સમાન રંગો એકબીજાની નજીક હોય છે અને વસ્તુઓને સુંદર અને સુમેળભર્યા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समरूप रंग एक दूसरे के करीब होते हैं और चीजों को सुंदर और सामंजस्यपूर्ण बनाते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colori analoghi sono vicini tra loro e rendono le cose belle e armoniose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類似色は互いに近く、物事を美しく調和させます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유사색은 서로 가깝고 사물을 아름답고 조화롭게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wekhev nêzîkî hev in û tiştan xweşik û ahengdar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analog rapat dan menjadikan sesuatu cantik dan harmoni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സമാനമായ നിറങ്ങൾ പരസ്പരം അടുത്തുനിൽക്കുകയും വസ്തുക്കളെ മനോഹരവും യോജിപ്പുള്ളതുമാക്കുകയും ചെയ്യുന്നു.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समान रंगहरू एकअर्काको नजिक हुन्छन् र चीजहरूलाई सुन्दर र सामंजस्यपूर्ण बनाउँछन्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ورته رنګونه یو بل ته نږدې دي او شیان ښکلي او همغږي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análogas são próximas e tornam as coisas bonitas e harmoniosas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ਸਮਾਨ ਰੰਗ ਇੱਕ ਦੂਜੇ ਦੇ ਨੇੜੇ ਹੁੰਦੇ ਹਨ ਅਤੇ ਚੀਜ਼ਾਂ ਨੂੰ ਸੁੰਦਰ ਅਤੇ ਇਕਸੁਰ ਬਣਾਉਂਦੇ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Аналогичные цвета расположены близко друг к другу и делают вещи красивыми и гармоничными.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Аналогне боје су близу једна другој и чине ствари лепим и хармоничним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isku midka ah ayaa isku dhow oo ka dhigaya waxyaabo qurux badan oo iswaafaqsan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Los colores análogos están cerca unos de otros y hacen que las cosas sean hermosas y armoniosas.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analog caket babarengan sareng ngajantenkeun hal-hal anu éndah sareng harmonis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zinazofanana ziko karibu pamoja na hufanya mambo kuwa mazuri na yenye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Analoga färger står nära varandra och gör saker vackra och harmoniska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magkatulad na kulay ay magkakalapit at ginagawang maganda at maayos ang mga bagay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ஒத்த நிறங்கள் நெருக்கமாக இருப்பதால் பொருட்களை அழகாகவும் இணக்கமாகவும் ஆக்குகின்றன.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สีที่คล้ายคลึงกันจะอยู่ใกล้กันและทำให้สิ่งต่างๆ สวยงามและกลมกลืนกัน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Benzer renkler birbirine yakındır ve nesneleri güzel ve uyumlu hale getirir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Аналогічні кольори розташовані поруч один з одним і роблять речі красивими та гармонійними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یکساں رنگ ایک دوسرے کے قریب ہوتے ہیں اور چیزوں کو خوبصورت اور ہم آہنگ بناتے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màu tương tự nằm gần nhau và làm cho mọi thứ đẹp và hài hòa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5b147a0324_0_10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25b147a0324_0_10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Time to develop an idea! Today you need a chromebook or laptop, your painting booklet, your brushes and pencils, your palette, and two containers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Koha për të zhvilluar një ide! Sot ju nevojitet një Chromebook ose laptop, broshura juaj e pikturës, furçat dhe lapsat tuaja, paleta juaj dhe dy enë plot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ሀሳብ ለማዳበር ጊዜው አሁን ነው! ዛሬ ክሮምቡክ ወይም ላፕቶፕ፣ የስዕልዎ ቡክሌት፣ የእርስዎ ብሩሾች እና እርሳሶች፣ የእርስዎ ቤተ-ስዕል እና ሁለት ኮንቴይነሮች በውሃ የተሞላ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حان وقت تطوير فكرة! اليوم، أنت بحاجة إلى جهاز كروم بوك أو كمبيوتر محمول، وكتيب الرسم، وفرشاتك وأقلامك، ولوحة الألوان، ووعائين مليئين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Ժամանակն է գաղափար մշակելու։ Այսօր ձեզ անհրաժեշտ է Chromebook կամ նոութբուք, ձեր նկարչական գրքույկը, վրձիններն ու մատիտները, ձեր պալիտրան և ջրով լի երկու տարա։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És hora de desenvolupar una idea! Avui necessiteu un Chromebook o un ordinador portàtil, el vostre quadern de pintura, els vostres pinzells i llapis, la vostra paleta i dos recipients plens d'aigua.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是时候构思了！今天你需要一台 Chromebook 或笔记本电脑、你的绘画手册、你的画笔和铅笔、你的调色板，以及两个装满水的容器。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Tijd om een ​​idee te ontwikkelen! Vandaag heb je een Chromebook of laptop, je schilderboekje, je penselen en potloden, je palet en twee emmers vol water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وقتشه یه ایده رو پرورش بدی! امروز به یه کروم‌بوک یا لپ‌تاپ، دفترچه نقاشی‌ات، قلم‌موها و مدادهات، پالت رنگت و دو ظرف پر از آب نیاز داری.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est temps de développer une idée ! Aujourd'hui, vous aurez besoin d'un Chromebook ou d'un ordinateur portable, de votre cahier de peinture, de vos pinceaux et crayons, de votre palette et de deux récipients remplis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Zeit, eine Idee zu entwickeln! Heute brauchst du ein Chromebook oder Laptop, dein Malheft, deine Pinsel und Stifte, deine Palette und zwei Behälter voll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વિચાર વિકસાવવાનો સમય આવી ગયો છે! આજે તમારે એક ક્રોમબુક અથવા લેપટોપ, તમારી પેઇન્ટિંગ બુકલેટ, તમારા બ્રશ અને પેન્સિલો, તમારી પેલેટ અને પાણીથી ભરેલા બે કન્ટેનરની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 आइडिया विकसित करने का समय आ गया है! आज आपको एक क्रोमबुक या लैपटॉप, अपनी पेंटिंग बुकलेट, ब्रश और पेंसिल, पैलेट और पानी से भरे दो बर्तन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È il momento di sviluppare un'idea! Oggi ti serviranno un Chromebook o un computer portatile, il tuo quaderno di pittura, pennelli e matite, la tavolozza e due contenitori pieni d'acqua.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アイデアを練る時間です！今日必要なのは、Chromebookまたはノートパソコン、絵本、筆と鉛筆、パレット、そして水を入れた容器2つです。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아이디어를 떠올릴 시간입니다! 오늘은 크롬북이나 노트북, 그림책, 붓과 연필, 팔레트, 그리고 물이 가득 든 용기 두 개가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 hatiye ku hûn ramanek pêş bixin! Îro hûn hewceyê chromebook an laptopek, pirtûka we ya boyaxkirinê, firçe û qelemên we, paleta we û du konteynerên tijî av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Masa untuk mengembangkan idea! Hari ini anda memerlukan chromebook atau komputer riba, buku kecil lukisan anda, berus dan pensel anda, palet anda dan dua bekas berisi air.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ഒരു ആശയം വികസിപ്പിക്കാനുള്ള സമയമായി! ഇന്ന് നിങ്ങൾക്ക് ഒരു ക്രോംബുക്ക് അല്ലെങ്കിൽ ലാപ്‌ടോപ്പ്, നിങ്ങളുടെ പെയിന്റിംഗ് ബുക്ക്‌ലെറ്റ്, നിങ്ങളുടെ ബ്രഷുകളും പെൻസിലുകളും, നിങ്ങളുടെ പാലറ്റ്, വെള്ളം നിറച്ച രണ്ട് പാത്രങ്ങൾ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 गर्ने समय हो! आज तपाईंलाई एउटा क्रोमबुक वा ल्यापटप, तपाईंको चित्रकला पुस्तिका, तपाईंको ब्रश र पेन्सिल, तपाईंको प्यालेट, र पानीले भरिएका दुई कन्टेनरहरू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یوې مفکورې د پراختیا لپاره وخت دی! نن تاسو یو کروم بوک یا لیپ ټاپ، د رنګ کولو کتابچه، برشونه او پنسلونه، خپل پالټ، او دوه کانتینرونه چې له اوبو ډک وي، اړتیا 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Hora de desenvolver uma ideia! Hoje você precisa de um Chromebook ou laptop, seu caderno de pintura, seus pincéis e lápis, sua paleta e dois recipientes cheios de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ਇੱਕ ਵਿਚਾਰ ਵਿਕਸਤ ਕਰਨ ਦਾ ਸਮਾਂ! ਅੱਜ ਤੁਹਾਨੂੰ ਇੱਕ ਕਰੋਮਬੁੱਕ ਜਾਂ ਲੈਪਟਾਪ, ਆਪਣੀ ਪੇਂਟਿੰਗ ਕਿਤਾਬਚਾ, ਆਪਣੇ ਬੁਰਸ਼ ਅਤੇ ਪੈਨਸਿਲ, ਆਪਣੀ ਪੈਲੇਟ, ਅਤੇ ਪਾਣੀ ਨਾਲ ਭਰੇ ਦੋ ਡੱਬਿਆਂ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Пора развивать идею! Сегодня вам понадобится хромбук или ноутбук, буклет с образцами рисования, кисти и карандаши, палитра и две ёмкости с водой.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Време је да развијете идеју! Данас вам је потребан Chromebook или лаптоп, ваша сликарска брошура, ваше четкице и оловке, ваша палета и две посуде пуне воде.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Waqti lagu horumariyo fikrad! Maanta waxaad u baahan tahay buug-chrome ama laptop, buug-yarahaaga rinjiyeynta, burushka iyo qalin-qoritaannadaada, palette-gaaga, iyo laba weel oo biyo ka buuxaan.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¡Hora de desarrollar una idea! Hoy necesitas una Chromebook o laptop, tu cuaderno de pintura, tus pinceles y lápices, tu paleta y dos recipientes llenos de agua.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Waktosna pikeun ngembangkeun ide! Ayeuna anjeun peryogi chromebook atanapi laptop, buklet lukisan anjeun, sikat sareng pensil anjeun, palette anjeun, sareng dua wadah anu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 wakati wa kukuza wazo! Leo unahitaji chromebook au kompyuta ndogo, kijitabu chako cha uchoraji, brashi na penseli zako, palette yako, na vyombo viwili vilivyojaa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Dags att utveckla en idé! Idag behöver du en Chromebook eller bärbar dator, ditt målarhäfte, dina penslar och pennor, din palett och två behållare fulla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Oras na para bumuo ng ideya! Ngayon kailangan mo ng chromebook o laptop, iyong buklet ng pagpipinta, iyong mga brush at lapis, iyong palette, at dalawang lalagyang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ஒரு யோசனையை உருவாக்க வேண்டிய நேரம் இது! இன்று உங்களுக்கு ஒரு குரோம்புக் அல்லது மடிக்கணினி, உங்கள் ஓவியக் கையேடு, உங்கள் தூரிகைகள் மற்றும் பென்சில்கள், உங்கள் தட்டு மற்றும் தண்ணீர் நிறைந்த இரண்டு கொள்கலன்கள்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ถึงเวลาคิดไอเดียแล้ว! วันนี้คุณต้องมี Chromebook หรือแล็ปท็อป สมุดวาดภาพ พู่กันและดินสอ จานสี และภาชนะใส่น้ำสองใบ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Bir fikir geliştirmenin zamanı geldi! Bugün bir Chromebook veya dizüstü bilgisayara, resim kitapçığınıza, fırçalarınıza ve kalemlerinize, paletinize ve suyla dolu iki kaba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Час розробити ідею! Сьогодні вам знадобиться Chromebook або ноутбук, ваш буклет з малюванням, ваші пензлі та олівці, ваша палітра та дві ємності, повні води.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ایک خیال تیار کرنے کا وقت! آج آپ کو ایک کروم بک یا لیپ ٹاپ، آپ کی پینٹنگ بکلیٹ، آپ کے برش اور پنسل، آپ کی پیلیٹ، اور پانی سے بھرے دو کنٹینرز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Đã đến lúc phát triển ý tưởng! Hôm nay bạn cần một chiếc Chromebook hoặc máy tính xách tay, tập sách vẽ, cọ và bút chì, bảng màu và hai bình đựng đầy nước.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fcd6ad4ec8_0_4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97" name="Google Shape;797;gfcd6ad4ec8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Very little colour is needed for our brain to see it. Shading is much more important!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Trurit tonë i duhet shumë pak ngjyrë për ta parë. Hija është shumë më e rëndësishme!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አንጎላችን ለማየት በጣም ትንሽ ቀለም ያስፈልጋል። ማሸት የበለጠ አስፈላጊ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 يحتاج دماغنا إلا إلى القليل من الألوان ليتمكن من رؤيتها. التظليل أهم بكثير!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Մեր ուղեղին շատ քիչ գույն է պետք այն տեսնելու համար։ Ստվերավորումը շատ ավելի կարևոր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nostre cervell necessita molt poc color per veure'l. L'ombrejat és molt més important!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我们的大脑只需要很少的颜色就能看到它。阴影更重要！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Onze hersenen hebben maar heel weinig kleur nodig om het te zien. Schaduw is veel belangrijker!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برای دیدن آن توسط مغز ما به رنگ بسیار کمی نیاز است. سایه‌زنی بسیار مهم‌تر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Notre cerveau n'a besoin que de très peu de couleurs pour les percevoir. L'ombrage est bien plus important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sind nur sehr wenige Farben nötig, damit unser Gehirn sie wahrnimmt. Schattierungen sind viel wichtiger!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આપણા મગજને તે જોવા માટે ખૂબ જ ઓછા રંગોની જરૂર પડે છે. શેડિંગ વધુ મહત્વપૂર્ણ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हमारे मस्तिष्क को इसे देखने के लिए बहुत कम रंगों की आवश्यकता होती है। छायांकन कहीं अधिक महत्वपूर्ण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nostro cervello ha bisogno di pochissimo colore per vederlo. Le sfumature sono molto più importanti!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私たちの脳が色を認識するのに必要なのはほんの少しの色だけです。陰影の方がはるかに重要です。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우리 뇌가 인식하는 데는 아주 적은 색만 필요합니다. 음영이 훨씬 더 중요하죠!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bo ku mejiyê me wê bibîne, pir hindik reng hewce ye. Sîkirin pir girîngtir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Sangat sedikit warna yang diperlukan untuk otak kita melihatnya. Teduhan adalah lebih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നമ്മുടെ തലച്ചോറിന് അത് കാണാൻ വളരെ കുറച്ച് നിറങ്ങൾ മാത്രമേ ആവശ്യമുള്ളൂ. നിഴൽ വളരെ പ്രധാനമാണ്!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हाम्रो मस्तिष्कलाई यो हेर्नको लागि धेरै कम रङ चाहिन्छ। छायाँ धेरै महत्त्वपूर्ण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زموږ دماغ د لیدلو لپاره ډیر لږ رنګ ته اړتیا لري. سیوری ورکول ډیر مهم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Nosso cérebro precisa de muito pouca cor para enxergar. O sombreamento é muito mais importante!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ਸਾਡੇ ਦਿਮਾਗ ਨੂੰ ਇਸਨੂੰ ਦੇਖਣ ਲਈ ਬਹੁਤ ਘੱਟ ਰੰਗਾਂ ਦੀ ਲੋੜ ਹੁੰਦੀ ਹੈ। ਛਾਂ ਬਹੁਤ ਜ਼ਿਆਦਾ ਮਹੱਤਵਪੂਰਨ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Нашему мозгу нужно совсем немного цвета, чтобы его увидеть. Оттенок гораздо важнее!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Веома мало боје је потребно нашем мозгу да је види. Сенчење је много важније!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 aad u yar ayaa loo baahan yahay si ay maskaxdeenu u aragto. Hoosaynta ayaa aad uga muhiimsan!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Nuestro cerebro necesita muy poco color para percibirlo. ¡El sombreado es mucho más importante!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Saeutik pisan warna anu dipikabutuh pikeun otak urang pikeun ningali éta. Shading langkung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kidogo sana inahitajika kwa ubongo wetu kuiona. Kuweka kivuli ni muhimu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Väldigt lite färg behövs för att vår hjärna ska kunna se det. Skuggning är mycket viktigare!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Napakakaunting kulay ang kailangan para makita ito ng ating utak. Ang pagtatabing ay mas mahalaga!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நம் மூளை அதைப் பார்க்க மிகக் குறைந்த நிறமே தேவை. நிழல் மிகவும் முக்கியமானது!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สมองของเรามองเห็นสีได้น้อยมาก การแรเงาสำคัญกว่ามาก!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Beynimizin onu görmesi için çok az renge ihtiyaç vardır. Gölgelendirme çok daha önemlidir!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Нашому мозку потрібно дуже мало кольору, щоб його побачити. Затінення набагато важливіше!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ہمارے دماغ کو اسے دیکھنے کے لیے بہت کم رنگ کی ضرورت ہوتی ہے۔ شیڈنگ بہت زیادہ اہم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Não bộ của chúng ta chỉ cần rất ít màu sắc là có thể nhìn thấy được. Việc tô bóng quan trọng hơn nhiều!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g1d14dc18168_0_8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03" name="Google Shape;803;g1d14dc18168_0_8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 watercolour, you shade by painting in thin layers from the lightest to darkest areas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 akuarel, ju hijezoni duke pikturuar në shtresa të holla nga zonat më të çelëta në ato më të errëta.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በውሃ ቀለም ውስጥ ከቀላል እስከ ጨለማ ቦታዎች በቀጭን ንብርብሮች ውስጥ በመሳል ያጥላሉ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في الألوان المائية، يمكنك التظليل من خلال الرسم في طبقات رقيقة من المناطق الأفتح إلى المناطق الداكنة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Ջրաներկում դուք ստվերում եք նկարում՝ բարակ շերտերով՝ ամենալուսավոր հատվածներից մինչև ամենամութ հատվածները նկարելով։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 aquarel·la, es fa servir una capa fina per pintar, des de les zones més clares fins a les més fosques.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在水彩画中，你可以从最亮到最暗的区域薄薄地涂一层阴影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Bij aquarel schaduw je door in dunne lagen van de lichtste naar de donkerste gebieden te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در آبرنگ، با رنگ‌آمیزی لایه‌های نازک از روشن‌ترین تا تیره‌ترین قسمت‌ها، سایه می‌زنید.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À l'aquarelle, vous ombrez en peignant en fines couches des zones les plus claires aux plus foncées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Beim Aquarellieren schattieren Sie, indem Sie in dünnen Schichten von den hellsten zu den dunkelsten Bereichen 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વોટરકલરમાં, તમે સૌથી હળવાથી ઘાટા વિસ્તારો સુધી પાતળા સ્તરોમાં રંગ કરીને છાંયો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में, आप सबसे हल्के से सबसे गहरे क्षेत्रों तक पतली परतों में चित्रकारी करके छायांकन करते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Nell'acquerello, si ombreggia dipingendo a strati sottili dalle aree più chiare a quelle più scure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水彩画では、最も明るい部分から最も暗い部分まで薄い層で塗って陰影をつけます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수채화에서는 가장 밝은 부분부터 가장 어두운 부분까지 얇은 층으로 칠해 음영을 표현합니다.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rengên avî de, hûn bi boyaxkirina bi tebeqeyên zirav ji deverên herî ronî ber bi deverên herî tarî ve siya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Dalam cat air, anda teduh dengan melukis dalam lapisan nipis dari kawasan paling terang hingga paling gelap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ജലച്ചായത്തിൽ, ഏറ്റവും നേരിയ ഭാഗം മുതൽ ഇരുണ്ട ഭാഗം വരെയുള്ള നേർത്ത പാളികളിൽ പെയിന്റ് ചെയ്താണ് നിങ്ങൾ ഷേഡ് നൽകുന്നത്.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पानी रंगमा, तपाईंले हल्कादेखि अँध्यारो क्षेत्रहरूमा पातलो तहहरूमा चित्रण गरेर छाया दिनुहुन्छ।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په اوبو رنګ کې، تاسو د سپکو څخه تر تیاره سیمو پورې په نریو طبقو کې د رنګ کولو له لارې سیوري ورکوئ.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 aquarela, você sombreia pintando em camadas finas, das áreas mais claras para as mais escuras.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 ਕਲਰ ਵਿੱਚ, ਤੁਸੀਂ ਹਲਕੇ ਤੋਂ ਲੈ ਕੇ ਸਭ ਤੋਂ ਗੂੜ੍ਹੇ ਖੇਤਰਾਂ ਤੱਕ ਪਤਲੀਆਂ ਪਰਤਾਂ ਵਿੱਚ ਪੇਂਟਿੰਗ ਕਰਕੇ ਛਾਂ ਕਰਦੇ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акварели вы наносите тени, рисуя тонкими слоями от самых светлых участков к самым темным.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 акварелу, сенчење се врши сликањем у танким слојевима од најсветлијих до најтамнијих подручја.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Midabka biyaha, waxaad hadhaysaa adigoo ku rinjiyeynaya lakabyo khafiif ah laga bilaabo kuwa ugu fudud ilaa meelaha ugu madow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 acuarela, se sombrea pintando en capas finas desde las zonas más claras a las más oscuras.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Dina cat cai, anjeun ngiuhan ku ngalukis dina lapisan ipis ti daérah anu paling terang dugi ka poék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Katika rangi ya maji, unaweka kivuli kwa kupaka rangi katika tabaka nyembamba kutoka sehemu nyepesi hadi nyeusi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akvarell nyanserar man genom att måla i tunna lager från de ljusaste till de mörkaste områdena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watercolor, lilimin ka sa pamamagitan ng pagpipinta sa manipis na layer mula sa pinakamaliwanag hanggang sa pinakamadilim na lugar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 வண்ண ஓவியத்தில், லேசான பகுதிகளிலிருந்து இருண்ட பகுதிகள் வரை மெல்லிய அடுக்குகளில் வரைவதன் மூலம் நீங்கள் நிழலாடுகிறீர்கள்.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ในการใช้สีน้ำ คุณต้องลงสีเป็นชั้นบางๆ ตั้งแต่บริเวณที่สว่างที่สุดไปจนถึงบริเวณที่มืดที่สุด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Suluboyada, en açık alanlardan en koyu alanlara doğru ince katmanlar halinde boyayarak gölgelendirme yaparsınız.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акварелі ви затінюєте, малюючи тонкими шарами від найсвітліших до найтемніших ділянок.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پانی کے رنگ میں، آپ ہلکے سے تاریک ترین علاقوں تک پتلی تہوں میں پینٹنگ کرکے سایہ کرتے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Trong màu nước, bạn tô bóng bằng cách vẽ thành nhiều lớp mỏng từ vùng sáng nhất đến vùng tối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gfd8c6d58ba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15" name="Google Shape;815;gfd8c6d58b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Two at once! You should work on one part while you wait for another to dry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Dy në të njëjtën kohë! Duhet të punosh në njërën pjesë ndërsa pret që një tjetër të thahet.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ሁለት በአንድ ጊዜ! ሌላው እስኪደርቅ ድረስ በሚጠብቁበት ጊዜ በአንዱ ክፍል ላይ መስራት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اثنتان في آنٍ واحد! يجب العمل على جزء واحد بينما تنتظر جفاف الجزء الآخر.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Միանգամից երկուսը։ Դուք պետք է աշխատեք մեկ մասի վրա, մինչ սպասում եք մյուսի չորանալուն։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Dos alhora! Hauries de treballar en una part mentre esperes que s'assequi una altra.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一次做两件！你应该先处理一件，然后等待另一件干燥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Twee tegelijk! Je moet aan het ene deel werken terwijl je wacht tot het andere deel droog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 تا همزمان! شما باید روی یک قسمت کار کنید و منتظر خشک شدن قسمت دیگر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Deux à la fois ! Travaillez sur une partie en attendant que l'autre sèche.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Zwei auf einmal! Sie sollten an einem Teil arbeiten, während Sie darauf warten, dass ein anderer trocknet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એક સાથે બે ભાગ! તમારે એક ભાગ પર કામ કરવું જોઈએ જ્યારે બીજો ભાગ સુકાય ત્યાં સુધી રાહ જોવી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 साथ दो! आपको एक हिस्से पर काम करना चाहिए और दूसरे के सूखने का इंतज़ार करना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Due alla volta! Dovresti lavorare su una parte mentre aspetti che l'altra si asciughi.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一度に2つ！1つの部分が乾くのを待っている間に、もう1つの部分を作業しましょう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한 번에 두 개! 다른 부분이 마르는 동안 한 부분을 작업하세요.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 di carekê de! Divê hûn li ser yek perçeyî bixebitin dema ku hûn li benda zuwabûna perçeyekî din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 sekali gus! Anda harus bekerja pada satu bahagian sementara anda menunggu bahagian lain kering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ഒരേസമയം രണ്ട്! ഒരു ​​ഭാഗത്ത് പ്രവർത്തിക്കുമ്പോൾ മറ്റൊന്ന് ഉണങ്ങാൻ കാത്തിരിക്കണം.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एकैचोटि दुई! तपाईंले एउटा भागमा काम गर्नुपर्छ जबकि अर्को भाग सुक्न पर्खनुहुन्छ।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دوه په یو وخت کې! تاسو باید په یوه برخه کار وکړئ پداسې حال کې چې د بلې وچیدو انتظار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Duas de uma vez! Você deve trabalhar em uma parte enquanto espera a outra secar.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ਇੱਕੋ ਸਮੇਂ ਦੋ! ਤੁਹਾਨੂੰ ਇੱਕ ਹਿੱਸੇ 'ਤੇ ਕੰਮ ਕਰਨਾ ਚਾਹੀਦਾ ਹੈ ਜਦੋਂ ਕਿ ਦੂਜੇ ਦੇ ਸੁੱਕਣ ਦੀ ਉਡੀਕ ਕਰਨੀ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Два сразу! Работайте над одной частью, пока другая сохнет.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Два одједном! Требало би да радите на једном делу док чекате да се други осуши.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Laba mar! Waa inaad ka shaqeysaa qayb ka mid ah inta aad sugayso mid kale inuu qalajiyo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¡Dos a la vez! Deberías trabajar en una parte mientras esperas a que se seque la otra.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 sakaligus! Anjeun kedah dianggo dina hiji bagian bari ngadagoan sejen garing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Mbili mara moja! Unapaswa kufanya kazi kwa sehemu moja wakati unangojea nyingine kukauka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Två på en gång! Du bör arbeta på en del medan du väntar på att den andra ska torka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Dalawa ng sabay! Dapat mong gawin ang isang bahagi habang hinihintay mong matuyo ang isa pa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ஒரே நேரத்தில் இரண்டு! ஒரு பகுதியில் வேலை செய்ய வேண்டும், அதே நேரத்தில் மற்றொரு பகுதி உலரக் காத்திருக்க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พร้อมกันสองชิ้น! ควรทำชิ้นหนึ่งก่อนรอให้ชิ้นอื่นแห้ง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Aynı anda iki tane! Bir parçanın üzerinde çalışırken diğerinin kurumasını beklemelisiniz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Дві одночасно! Ви повинні працювати над однією частиною, поки чекаєте, поки висохне інша.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ایک ساتھ دو! آپ کو ایک حصے پر کام کرنا چاہئے جب آپ دوسرے کے خشک ہونے کا انتظار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Hai phần cùng một lúc! Bạn nên làm việc trên một phần trong khi chờ phần còn lại khô.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1d14dc18168_0_7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23" name="Google Shape;823;g1d14dc18168_0_7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your Chromebook to find your OWN skill builder photos, if you want!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Përdorni Chromebook-un tuaj për të gjetur fotot tuaja të ndërtimit të aftësive, nëse dëshironi!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ከፈለጉ የእራስዎን የክህሎት ገንቢ ፎቶዎችን ለማግኘት የእርስዎን Chromebook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استخدم جهاز Chromebook الخاص بك للعثور على صور بناء المهارات الخاصة بك، إذا كنت تريد ذلك!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Եթե ​​ցանկանում եք, օգտագործեք ձեր Chromebook-ը՝ ձեր սեփական հմտությունների կառուցման լուսանկարները գտնելու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vols, fes servir el teu Chromebook per trobar les TEVES PRÒPIES fotos de desenvolupament d'habilitats!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如果您愿意，可以使用您的 Chromebook 来查找您自己的技能构建器照片！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Gebruik je Chromebook om je EIGEN foto's van de vaardighedenbouwer te vinden, als je dat wilt!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می‌خواهید، از کروم‌بوک خود برای پیدا کردن عکس‌های مهارت‌آموز خودتان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Utilisez votre Chromebook pour trouver vos PROPRES photos de développement de compétences, si vous le souhaitez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Verwenden Sie Ihr Chromebook, um Ihre EIGENEN Skill Builder-Fotos zu finden, wenn Sie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જો તમે ઇચ્છો તો, તમારા પોતાના કૌશલ્ય નિર્માતાના ફોટા શોધવા માટે તમારા Chromebook 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आप चाहें तो अपने स्वयं के कौशल निर्माता फ़ोटो खोजने के लिए अपने Chromebook का उपयोग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vuoi, usa il tuo Chromebook per trovare le tue foto da sviluppatore di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必要に応じて、Chromebook を使用して独自のスキル ビルダー写真を見つけてください。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원하신다면 Chromebook을 사용하여 나만의 기술 향상 사진을 찾아보세요!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Heke tu bixwazî, Chromebook-a xwe bikar bîne da ku wêneyên avakerê jêhatîbûna xwe bibînî!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Gunakan Chromebook anda untuk mencari foto pembangun kemahiran SENDIRI anda, jika anda mahu!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നിങ്ങൾക്ക് വേണമെങ്കിൽ, നിങ്ങളുടെ സ്വന്തം സ്കിൽ ബിൽഡർ ഫോട്ടോകൾ കണ്ടെത്താൻ നിങ്ങളുടെ Chromebook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तपाईं चाहनुहुन्छ भने, आफ्नो आफ्नै सीप निर्माणकर्ताका तस्बिरहरू फेला पार्न आफ्नो Chromebook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که تاسو غواړئ، د خپل مهارت جوړونکي عکسونو موندلو لپاره خپل Chromebook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seu Chromebook para encontrar suas PRÓPRIAS fotos de desenvolvimento de habilidades, se quiser!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 ਤੁਸੀਂ ਚਾਹੁੰਦੇ ਹੋ, ਤਾਂ ਆਪਣੇ ਖੁਦ ਦੇ ਹੁਨਰ ਨਿਰਮਾਤਾਵਾਂ ਦੀਆਂ ਫੋਟੋਆਂ ਲੱਭਣ ਲਈ ਆਪਣੀ Chromebook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Если хотите, используйте Chromebook, чтобы найти СВОИ СОБСТВЕННЫЕ фотографии для развития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Користите свој Chromebook да пронађете СВОЈЕ фотографије за изградњу вештина, ако желите!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 buug-yarahaaga Chrome-ka si aad u heshid sawirada xirfad-dhisaha, haddii aad rabto!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 tu Chromebook para encontrar tus PROPIAS fotos de desarrollo de habilidades, si lo deseas!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Anggo Chromebook anjeun pikeun milarian poto tukang kaahlian SENDIRI, upami anjeun hoyong!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Tumia Chromebook yako kupata picha zako za OWN za mjenzi wa ujuzi, ukitaka!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Använd din Chromebook för att hitta dina EGNA foton på färdighetsbyggare, om du vill!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Gamitin ang iyong Chromebook upang mahanap ang SARILI mong mga larawan ng tagabuo ng kasanayan, kung gusto 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விரும்பினால், உங்கள் சொந்த திறன் உருவாக்குநர் புகைப்படங்களைக் கண்டறிய உங்கள் Chromebook ஐப் பயன்படுத்தவும்!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ใช้ Chromebook ของคุณเพื่อค้นหาภาพเสริมทักษะของคุณเอง หากคุณต้องการ!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İsterseniz Chromebook'unuzu kullanarak KENDİ beceri geliştirici fotoğraflarınızı bulabilirsiniz!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Використовуйте свій Chromebook, щоб знайти ВЛАСНІ фотографії для розвитку навичок, якщо хочете!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آپ چاہیں تو اپنی خود کی مہارت بنانے والے کی تصاویر تلاش کرنے کے لیے اپنا Chromebook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Hãy sử dụng Chromebook để tìm những bức ảnh xây dựng kỹ năng của RIÊNG bạn, nếu bạn muốn!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g34c3eee2825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29" name="Google Shape;829;g34c3eee2825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g38657f59f7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33" name="Google Shape;833;g38657f59f7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g34c3eee2825_0_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37" name="Google Shape;837;g34c3eee2825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How to use your brushes correctly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t’i përdorni furçat tuaja në mënyrë korrekte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ብሩሽዎን በትክክል እንዴት እንደሚጠቀሙ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كيفية استخدام فرشاتك بشكل صحيح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Ինչպես ճիշտ օգտագործել ձեր խոզանակները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 utilitzar els pinzells correctament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如何正确使用刷子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Hoe u uw penselen correct gebruikt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نحوه استفاده صحیح از برس‌های آرایشی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Comment utiliser correctement vos pinceaux</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 verwenden Sie Ihre Pinsel richtig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બ્રશનો યોગ્ય રીતે ઉપયોગ કેવી રીતે કરવો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ब्रश का सही उपयोग कैसे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Come usare correttamente i pennelli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ブラシの正しい使い方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브러시를 올바르게 사용하는 방법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Meriv çawa firçeyên xwe bi awayekî rast bikar tîne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Cara menggunakan berus anda dengan betul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ബ്രഷുകൾ എങ്ങനെ ശരിയായി ഉപയോഗിക്കാം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ब्रस कसरी सही तरिकाले प्रयोग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څنګه خپل برشونه په سمه توګه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Como usar seus pincéis corretamente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ਬੁਰਸ਼ਾਂ ਦੀ ਸਹੀ ਵਰਤੋਂ ਕਿਵੇਂ ਕਰੀਏ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Как правильно пользоваться кистями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Како правилно користити четке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Sida saxda ah ee loo isticmaalo burushyadaada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Cómo utilizar correctamente tus pinceles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Kumaha ngagunakeun sikat anjeun leres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Jinsi ya kutumia brashi yako kwa usahihi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Hur du använder dina penslar korrekt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Paano gamitin nang tama ang iyong mga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தூரிகைகளை சரியாகப் பயன்படுத்துவது எப்படி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วิธีใช้แปรงอย่างถูกต้อง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Fırçalarınızı doğru şekilde nasıl kullanabilirsiniz?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 правильно користуватися пензлями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برش کا صحیح استعمال کیسے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Cách sử dụng cọ đúng cách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g34c3eee2825_0_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43" name="Google Shape;843;g34c3eee2825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Get rid of the extra water on your brush. Use your palette or a test area of your paper. That way you won’t get sloppy, wet brush strokes.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Get rid of the extra water on your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Hiqni ujin e tepërt nga furça. Përdorni paletën ose një zonë prove në letër. Në këtë mënyrë nuk do të keni goditje të paqëndrueshme dhe të lagura të furçës.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በብሩሽዎ ላይ ያለውን ተጨማሪ ውሃ ያስወግዱ. ቤተ-ስዕልዎን ወይም የወረቀትዎን የሙከራ ቦታ ይጠቀሙ። በዚህ መንገድ እርጥበታማ እና እርጥብ ብሩሽ አይሆኑም.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تخلص من الماء الزائد على فرشاتك. استخدم لوحة الألوان أو منطقة اختبار من ورقتك. بهذه الطريقة، لن تحصل على ضربات فرشاة مبللة وغير دقيقة.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Ազատվեք վրձնի վրայի ավելորդ ջրից։ Օգտագործեք ձեր պալիտրան կամ թղթի վրա փորձարկման հատված։ Այդպիսով դուք չեք ստանա անփույթ, թաց վրձնի հարվածներ։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Elimina l'aigua sobrant del pinzell. Fes servir la paleta o una zona de prova del paper. D'aquesta manera, no aconseguiràs pinzellades descuidades i humides.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把画笔上多余的水擦掉。用调色板或纸上试一下。这样就不会画得潦草、湿漉漉的。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Verwijder het overtollige water van je penseel. Gebruik je palet of een testgedeelte op je papier. Zo voorkom je slordige, natte penseelstreken.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آب اضافی روی قلم‌مو را پاک کنید. از پالت یا قسمتی از کاغذ برای آزمایش استفاده کنید. به این ترتیب، قلم‌موهایتان شلخته و خیس نخواهند 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Éliminez l'excès d'eau sur votre pinceau. Utilisez votre palette ou une zone de test sur votre papier. Ainsi, vous éviterez des coups de pinceau bâclés et humides.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Entfernen Sie überschüssiges Wasser von Ihrem Pinsel. Verwenden Sie Ihre Palette oder einen Testbereich auf Ihrem Papier. So vermeiden Sie schlampige, nasse Pinselstriche.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બ્રશ પરના વધારાના પાણીને દૂર કરો. તમારા પેલેટ અથવા તમારા પેપરના ટેસ્ટ એરિયાનો ઉપયોગ કરો. આ રીતે તમને ઢીલા, ભીના બ્રશ સ્ટ્રોક નહીં મળે.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ब्रश पर लगे अतिरिक्त पानी को हटा दें। अपने पैलेट या कागज़ के किसी हिस्से का परीक्षण करें। इस तरह आपके ब्रश पर गंदे, गीले स्ट्रोक नहीं लगेंगे।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Elimina l'acqua in eccesso dal pennello. Usa la tavolozza o una zona di prova sul foglio. In questo modo eviterai di ottenere pennellate bagnate e poco precise.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筆についた余分な水分を取り除きましょう。パレットか紙のテスト部分を使ってください。そうすれば、筆が濡れて雑になるのを防ぐことができます。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붓에 묻은 물기를 제거하세요. 팔레트나 종이의 테스트 영역을 사용하세요. 이렇게 하면 붓 자국이 엉성하고 젖어버리는 것을 방지할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 zêde ya li ser firçeya xwe xilas bibe. Paleteya xwe an jî deverek ceribandinê ya kaxezê bikar bîne. Bi vî awayî firçeya te şil û bêserûber nayê xêzkirin.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Buang air tambahan pada berus anda. Gunakan palet anda atau kawasan ujian kertas anda. Dengan cara itu anda tidak akan mendapat sapuan berus yang lembap dan basah.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ബ്രഷിലെ അധിക വെള്ളം നീക്കം ചെയ്യുക. നിങ്ങളുടെ പാലറ്റ് അല്ലെങ്കിൽ പേപ്പറിന്റെ ഒരു ടെസ്റ്റ് ഏരിയ ഉപയോഗിക്കുക. അങ്ങനെ നിങ്ങൾക്ക് സ്ലോപ്പി, നനഞ്ഞ ബ്രഷ് സ്ട്രോക്കുകൾ ലഭിക്കില്ല.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ब्रसबाट अतिरिक्त पानी हटाउनुहोस्। आफ्नो प्यालेट वा आफ्नो पेपरको परीक्षण क्षेत्र प्रयोग गर्नुहोस्। यसरी तपाईंले भिजेको ब्रस स्ट्रोक पाउनुहुनेछैन।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په خپل برش باندې اضافي اوبه لرې کړئ. خپل پیلټ یا د خپل کاغذ د ازموینې ساحه وکاروئ. په دې توګه به تاسو بې نظمه او لوند برشونه ونه 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Livre-se do excesso de água do pincel. Use a paleta ou uma área de teste do papel. Assim, você não terá pinceladas desleixadas e molhadas.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ਬੁਰਸ਼ ਤੋਂ ਵਾਧੂ ਪਾਣੀ ਕੱਢ ਦਿਓ। ਆਪਣੇ ਪੈਲੇਟ ਜਾਂ ਆਪਣੇ ਪੇਪਰ ਦੇ ਟੈਸਟ ਏਰੀਆ ਦੀ ਵਰਤੋਂ ਕਰੋ। ਇਸ ਤਰ੍ਹਾਂ ਤੁਹਾਨੂੰ ਢਿੱਲੇ, ਗਿੱਲੇ ਬੁਰਸ਼ ਸਟ੍ਰੋਕ ਨਹੀਂ ਮਿਲਣਗੇ।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Удалите лишнюю воду с кисти. Используйте палитру или тестовый участок бумаги. Так вы избежите неаккуратных, мокрых мазков.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Ослободите се вишка воде са четкице. Користите палету или пробни део папира. На тај начин нећете добити неуредне, мокре потезе четкице.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 saar biyaha dheeraadka ah ee buraashkaaga. Isticmaal palette kaaga ama aagga tijaabada ee warqaddaada. Sidaa darteed ma heli doontid caajis, burush qoyan.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Elimina el exceso de agua del pincel. Usa la paleta o una zona de prueba del papel. Así evitarás pinceladas descuidadas y húmedas.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Singkirkeun cai tambahan dina sikat anjeun. Anggo palette anjeun atanapi daérah uji kertas anjeun. Ku kituna anjeun moal meunang beca, stroke baseuh sikat.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Ondoa maji ya ziada kwenye brashi yako. Tumia palette yako au eneo la jaribio la karatasi yako. Kwa njia hiyo huwezi kupata sloppy, viboko vya mvua vya brashi.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Bli av med överflödigt vatten på penseln. Använd din palett eller ett testområde på pappret. På så sätt slipper du slarviga, våta penseldrag.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Alisin ang sobrang tubig sa iyong brush. Gamitin ang iyong palette o isang lugar ng pagsubok ng iyong papel. Sa ganoong paraan hindi ka makakakuha ng palpak, basang mga stroke ng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தூரிகையில் உள்ள கூடுதல் தண்ணீரை அகற்றவும். உங்கள் தட்டு அல்லது உங்கள் காகிதத்தின் சோதனைப் பகுதியைப் பயன்படுத்தவும். இதனால் நீங்கள் சலிப்பான, ஈரமான தூரிகை ஸ்ட்ரோக்குகளைப் பெற மாட்டீர்கள்.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กำจัดน้ำส่วนเกินบนพู่กันของคุณออก ใช้จานสีหรือพื้นที่ทดลองบนกระดาษ วิธีนี้จะช่วยให้คุณไม่เกิดรอยพู่กันเลอะเทอะและเปียก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Fırçanızdaki fazla suyu atın. Paletinizi veya kağıdınızın bir test alanını kullanın. Böylece özensiz ve ıslak fırça darbeleri almazsınız.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Позбудьтеся зайвої води на пензлі. Використовуйте палітру або тестову ділянку паперу. Таким чином, ви уникнете неакуратних, мокрих мазків пензля.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برش پر موجود اضافی پانی سے چھٹکارا حاصل کریں۔ اپنا پیلیٹ یا اپنے کاغذ کا ٹیسٹ ایریا استعمال کریں۔ اس طرح آپ کو میلا، گیلے برش اسٹروک نہیں ملے 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Lau sạch nước thừa trên cọ. Hãy dùng bảng màu hoặc một vùng thử trên giấy. Bằng cách đó, nét cọ của bạn sẽ không bị lem và ướt.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g34c3eee2825_0_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49" name="Google Shape;849;g34c3eee2825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small brushes for small things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Përdorni furça të vogla për gjëra të vogla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ለትናንሽ ነገሮች ትናንሽ ብሩሽዎችን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استخدم فرش صغيرة للأشياء الصغيرة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Փոքր բաների համար օգտագործեք փոքր խոզանակներ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Feu servir pinzells petits per a coses petites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用小刷子刷小东西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Gebruik kleine borstels voor kleine dingen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برای کارهای کوچک از برس‌های کوچک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Utilisez de petits pinceaux pour les petites choses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Verwenden Sie kleine Bürsten für kleine Dinge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નાની વસ્તુઓ માટે નાના બ્રશનો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छोटी चीज़ों के लिए छोटे ब्रश का इस्तेमाल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 pennelli piccoli per le cose piccole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小さなものには小さなブラシを使う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작은 물건에는 작은 브러시를 사용하세요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bo tiştên piçûk firçeyên piçûk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Gunakan berus kecil untuk perkara kecil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ചെറിയ കാര്യങ്ങൾക്ക് ചെറിയ ബ്രഷുകൾ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साना कुराहरूको लागि साना ब्रशहरू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کوچنیو شیانو لپاره کوچني برشونه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pincéis pequenos para coisas pequenas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ਛੋਟੀਆਂ ਚੀਜ਼ਾਂ ਲਈ ਛੋਟੇ ਬੁਰਸ਼ਾਂ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Используйте маленькие кисти для мелких вещей.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Користите мале четке за ситне ствари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 isticmaal buraashyo yaryar waxyaabo yaryar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Utilice cepillos pequeños para cosas pequeñas.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Paké sikat leutik pikeun hal leutik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Tumia brashi ndogo kwa vitu vidogo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Använd små borstar för småsaker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Gumamit ng maliliit na brush para sa maliliit na bagay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சிறிய விஷயங்களுக்கு சிறிய தூரிகைகளைப்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ใช้แปรงขนาดเล็กสำหรับสิ่งของขนาดเล็ก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Küçük şeyler için küçük fırçalar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Використовуйте маленькі пензлі для дрібних речей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چھوٹی چیزوں کے لیے چھوٹے برش کا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Sử dụng bàn chải nhỏ cho những thứ nhỏ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g34c3eee2825_0_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55" name="Google Shape;855;g34c3eee2825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the very tip for fine detail, holding your brush upright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the very tip for fine detail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Përdorni majën për detaje të imëta, duke e mbajtur furçën drejt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ብሩሽዎን ቀጥ አድርገው በመያዝ ለጥሩ ዝርዝር ጥቆማውን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استخدم طرف الفرشاة للحصول على تفاصيل دقيقة، مع إبقاء الفرشاة في وضع مستقيم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Մանր մանրամասների համար օգտագործեք ծայրը՝ վրձինը ուղղահայաց պահելով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Feu servir la punta més fina per a detalls fins, mantenint el pinzell en posició vertical.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使用笔尖来描绘精细的细节，保持笔直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Gebruik de uiterste punt voor fijne details, waarbij u uw penseel rechtop houdt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برای جزئیات دقیق از نوک قلم‌مو استفاده کنید و قلم‌مو را به صورت عمودی نگه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Utilisez la pointe pour les détails fins, en tenant votre pinceau droit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Verwenden Sie die äußerste Spitze für feine Details und halten Sie den Pinsel aufrecht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બારીક વિગતો માટે ખૂબ જ ટીપનો ઉપયોગ કરો, તમારા બ્રશને સીધો પકડી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बारीक विवरण के लिए ब्रश की नोक का उपयोग करें, अपने ब्रश को सीधा रखें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Utilizzare la punta per i dettagli più fini, tenendo il pennello in posizione verticale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ブラシを立てて、先端を使って細かい部分を描きます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브러시를 똑바로 세워서 끝부분을 사용하여 세부 사항을 세밀하게 표현하세요.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bo hûrguliyên hûr serê herî baş bikar bînin, firçeya xwe rast bigirin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Gunakan hujungnya untuk perincian halus, pegang berus anda tegak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സൂക്ഷ്മ വിശദാംശങ്ങൾക്ക് അറ്റം തന്നെ ഉപയോഗിക്കുക, ബ്രഷ് നേരെ പിടിക്കുക.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ब्रसलाई ठाडो पारेर, राम्रो विवरणको लागि टिप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ښکلو جزئیاتو لپاره له همدې ټکي څخه کار واخلئ، خپل برش مستقیم ونیسئ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a ponta para detalhes finos, segurando o pincel na vertical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ਬਾਰੀਕ ਵੇਰਵੇ ਲਈ ਟਿਪ ਦੀ ਵਰਤੋਂ ਕਰੋ, ਆਪਣੇ ਬੁਰਸ਼ ਨੂੰ ਸਿੱਧਾ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Для прорисовки мелких деталей используйте самый кончик кисти, держа ее вертикально.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Користите сам врх четкице за фине детаље, држећи је усправно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 caarada si aad faahfaahin fiican u hesho, adigoo buraashka si qumman u haysta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Utilice la punta para los detalles finos, manteniendo el pincel en posición vertical.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Paké pisan tip pikeun detil rupa, nyekel sikat anjeun nangtung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Tumia kidokezo kikamilifu kwa maelezo mazuri, ukishikilia brashi yako wima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Använd själva spetsen för fina detaljer och håll penseln upprätt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Gamitin ang pinakadulo para sa pinong detalye, hawak ang iyong brush patayo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நுணுக்கமான விவரங்களுக்கு மிக நுனியைப் பயன்படுத்தவும், உங்கள் தூரிகையை நிமிர்ந்து பிடிக்கவும்.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ใช้ปลายสุดสำหรับรายละเอียดเล็กๆ น้อยๆ โดยถือแปรงให้ตั้งตรง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İnce ayrıntılar için fırçanızı dik tutarak en uç kısmını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Використовуйте самий кінчик для дрібних деталей, тримаючи пензель вертикально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برش کو سیدھا رکھتے ہوئے ٹھیک تفصیل کے لیے بالکل ٹپ کا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Sử dụng đầu nhọn để vẽ các chi tiết nhỏ, giữ cọ thẳng đứng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1c6e8a691b_0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1c6e8a691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reference photos, your rough copy, your brushes, your palette, two containers of water, and the good copy of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nevojiten fotot tuaja referuese, kopja juaj e përafërt, furçat tuaja, paleta juaj, dy enë me ujë dhe kopja e mirë e pikturës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የማጣቀሻ ፎቶግራፎችዎን ፣ ሻካራ ኮፒዎን ፣ ብሩሽዎችዎን ፣ ቤተ-ስዕልዎ ፣ ሁለት የውሃ ማጠራቀሚያዎች እና ጥሩው የሥዕልዎ ቅጂ ያስፈልግዎታል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تحتاج إلى صورك المرجعية، ونسختك الأولية، وفرشاتك، ولوحة الألوان الخاصة بك، وحاويتين من الماء، ونسخة جيدة من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լուսանկարները, ձեր նախնական օրինակը, վրձինները, ձեր պալիտրան, ջրի երկու տարա և ձեր նկարի լավ պատճենը։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les vostres fotos de referència, la vostra còpia aproximada, els vostres pinzells, la vostra paleta, dos recipients d'aigua i la bona còpia de la vostra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今天你需要参考照片、草稿、画笔、调色板、两罐水和画作的良好复制品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referentiefoto's, je kladversie, je penselen, je palet, twee bakken water en de goede kopie van je schilderij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عکس‌های مرجع، نسخه خام، قلم‌موها، پالت، دو ظرف آب و یک نسخه خوب از نقاشی‌تان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avez besoin de vos photos de référence, de votre brouillon, de vos pinceaux, de votre palette, de deux récipients d'eau et de la bonne copie de votre tableau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benötigen Sie Ihre Referenzfotos, Ihren Entwurf, Ihre Pinsel, Ihre Palette, zwei Behälter mit Wasser und die gute Kopie Ihres Gemäldes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સંદર્ભ ફોટા, તમારી રફ કોપી, તમારા બ્રશ, તમારા પેલેટ, પાણીના બે કન્ટેનર અને તમારા ચિત્રની સારી નકલની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संदर्भ फ़ोटो, अपनी रफ़ कॉपी, अपने ब्रश, अपने पैलेट, पानी के दो कंटेनर और अपनी पेंटिंग की अच्छी कॉपी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hai bisogno delle tue foto di riferimento, della tua bozza, dei tuoi pennelli, della tua tavolozza, di due contenitori d'acqua e della buona copia del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今日は、参考写真、下書き、筆、パレット、水の入った容器2つ、そして絵の良いコピーが必要です。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참고 사진, 초안, 붓, 팔레트, 물통 두 개, 그리고 그림의 좋은 사본이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wêneyên referansê, kopiya te ya xam, firçeyên te, paleta te, du konteynerên avê û kopiya baş a tabloya te pêwîst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foto rujukan anda, salinan kasar anda, berus anda, palet anda, dua bekas air dan salinan lukisan anda yang bagus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റഫറൻസ് ഫോട്ടോകൾ, നിങ്ങളുടെ റഫ് കോപ്പി, നിങ്ങളുടെ ബ്രഷുകൾ, നിങ്ങളുടെ പാലറ്റ്, രണ്ട് പാത്ര വെള്ളം, നിങ്ങളുടെ പെയിന്റിംഗിന്റെ നല്ല പകർപ്പ്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सन्दर्भ तस्बिरहरू, तपाईंको रफ प्रतिलिपि, तपाईंको ब्रश, तपाईंको प्यालेट, दुई कन्टेनर पानी, र तपाईंको चित्रकलाको राम्रो प्रतिलिपि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ته د خپلو حوالې عکسونو، ستاسو د خامې کاپي، ستاسو برشونو، ستاسو د رنګ رنګ، د اوبو دوه کانټینرونو، او ستاسو د انځور ښه کاپي ته اړتیا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de suas fotos de referência, seu rascunho, seus pincéis, sua paleta, dois recipientes de água e a cópia boa de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ਆਪਣੀਆਂ ਰੈਫਰੈਂਸ ਫੋਟੋਆਂ, ਆਪਣੀ ਰਫ਼ ਕਾਪੀ, ਆਪਣੇ ਬੁਰਸ਼, ਆਪਣੀ ਪੈਲੇਟ, ਪਾਣੀ ਦੇ ਦੋ ਡੱਬੇ, ਅਤੇ ਆਪਣੀ ਪੇਂਟਿੰਗ ਦੀ ਚੰਗੀ ਕਾਪੀ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ваши референсные фотографии, ваш черновик, ваши кисти, ваша палитра, две емкости с водой и качественная копия вашей 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ваше референтне фотографије, ваша груба копија, ваше четке, ваша палета, две посуде са водом и добра копија ваше слике.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sawiradaada tixraaca, nuqulkaaga qalafsan, burushkaaga, palette kaaga, laba weel oo biyo ah, iyo nuqulka wanaagsan ee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fotos de referencia, tu borrador, tus pinceles, tu paleta, dos recipientes con agua y la buena copia de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ayeuna anjeun peryogi poto rujukan anjeun, salinan kasar anjeun, sikat anjeun, palette anjeun, dua wadah cai, sareng salinan anu saé tina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picha zako za kumbukumbu, nakala yako mbaya, brashi yako, palette yako, vyombo viwili vya maji, na nakala nzuri ya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referensfoton, din grovkopia, dina penslar, din palett, två vattenbehållare och den bra kopian av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reference na larawan, iyong magaspang na kopya, iyong mga brush, iyong palette, dalawang lalagyan ng tubig, at ang magandang kopya ng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குறிப்பு புகைப்படங்கள், உங்கள் தோராயமான நகல், உங்கள் தூரிகைகள், உங்கள் தட்டு, இரண்டு தண்ணீர் கொள்கலன்கள் மற்றும் உங்கள் ஓவியத்தின் நல்ல நகல்.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วันนี้คุณต้องมีรูปถ่ายอ้างอิง สำเนาคร่าวๆ พู่กัน จานสี ภาชนะใส่น้ำสองใบ และสำเนาภาพวาดที่ดีของคุณ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referans fotoğraflarınıza, taslak kopyanıza, fırçalarınıza, paletinize, iki kap suya ve resminizin iyi bir kopyasına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ваші фотографії-зразки, чорновий відбиток, пензлі, палітра, дві ємності з водою та гарний відбиток вашої картини.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اپنی حوالہ جاتی تصاویر، آپ کی کھردری کاپی، آپ کے برش، آپ کی پیلیٹ، پانی کے دو کنٹینرز، اور اپنی پینٹنگ کی اچھی کاپی درکار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ảnh tham khảo, bản sao thô, cọ vẽ, bảng màu, hai bình đựng nước và bản sao đẹp của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g34c3eee2825_0_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64" name="Google Shape;864;g34c3eee282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the side of the brush for wide areas. Use the tip to define the outside edge.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the side of the brush for wide areas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Përdorni anën e furçës për zona të gjera. Përdorni majën për të përcaktuar skajin e jashtëm.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ሰፊ ቦታዎችን ብሩሽ ጎን ይጠቀሙ. የውጭውን ጠርዝ ለመወሰን ጫፉን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استخدم جانب الفرشاة للمناطق الواسعة. استخدم طرفها لتحديد الحافة الخارجية.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Լայն հատվածների համար օգտագործեք վրձնի կողքը։ Արտաքին եզրը սահմանելու համար օգտագործեք ծայրը։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Fes servir el lateral del pinzell per a zones amples. Fes servir la punta per definir la vora exterior.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用刷子的侧面来刷大面积的区域。用刷子的尖端来勾勒外边缘。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Gebruik de zijkant van het penseel voor brede oppervlakken. Gebruik de punt om de buitenrand te definiëren.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برای نواحی وسیع از کناره برس استفاده کنید. از نوک آن برای مشخص کردن لبه بیرونی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Utilisez le côté du pinceau pour les zones larges. Utilisez la pointe pour définir le bord extérieur.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Für weite Flächen die Seite des Pinsels verwenden, für die Außenkanten die Spitze verwenden.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પહોળા વિસ્તારો માટે બ્રશની બાજુનો ઉપયોગ કરો. બહારની ધારને વ્યાખ્યાયિત કરવા માટે ટીપનો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चौड़े क्षेत्रों के लिए ब्रश के किनारे का इस्तेमाल करें। बाहरी किनारे को स्पष्ट करने के लिए टिप का इस्तेमाल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 il lato del pennello per le aree più ampie. Usa la punta per definire il bordo esterno.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広い範囲を塗る場合はブラシの側面を使い、外側の輪郭をはっきりさせる場合は先端を使いましょう。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넓은 면적에는 브러시 측면을 사용하고, 바깥쪽 가장자리는 팁을 사용하여 정돈하세요.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bo deverên fireh aliyê firçeyê bi kar bîne. Ji bo diyarkirina qiraxa derve serê firçeyê bi kar bîne.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Gunakan bahagian tepi berus untuk kawasan yang luas. Gunakan hujung untuk menentukan tepi 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വിശാലമായ ഭാഗങ്ങൾ വരയ്ക്കാൻ ബ്രഷിന്റെ വശം ഉപയോഗിക്കുക. പുറം അറ്റം വരയ്ക്കാൻ അഗ്രം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फराकिलो क्षेत्रहरूको लागि ब्रसको छेउ प्रयोग गर्नुहोस्। बाहिरी किनारा परिभाषित गर्न टिप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پراخو سیمو لپاره د برش له غاړې څخه کار واخلئ. د بهرنۍ څنډې تعریفولو لپاره له نوک څخه کار واخلئ.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a lateral do pincel para áreas amplas. Use a ponta para definir a borda externa.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ਚੌੜੇ ਖੇਤਰਾਂ ਲਈ ਬੁਰਸ਼ ਦੇ ਪਾਸੇ ਦੀ ਵਰਤੋਂ ਕਰੋ। ਬਾਹਰੀ ਕਿਨਾਰੇ ਨੂੰ ਪਰਿਭਾਸ਼ਿਤ ਕਰਨ ਲਈ ਟਿਪ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Для проработки широких участков используйте боковую часть кисти. Кончиком кисти обозначьте внешний край.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Користите страну четкице за широке површине. Врхом дефинишите спољну ивицу.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 isticmaal dhinaca burushka meelaha ballaaran. Isticmaal caarada si aad u qeexdo cidhifka dibadda.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 el lateral del pincel para áreas amplias. Usa la punta para definir el borde exterior.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Paké sisi sikat pikeun wewengkon lega. Paké tip pikeun nangtukeun ujung 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Tumia upande wa brashi kwa maeneo pana. Tumia ncha ili kufafanua makali ya nje.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Använd sidan av borsten för breda ytor. Använd spetsen för att definiera ytterkanten.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Gamitin ang gilid ng brush para sa malalawak na lugar. Gamitin ang tip upang tukuyin ang panlabas na gilid.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அகலமான பகுதிகளுக்கு பிரஷ்ஷின் பக்கவாட்டைப் பயன்படுத்தவும். வெளிப்புற விளிம்பை வரையறுக்க நுனியைப் பயன்படுத்தவும்.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ใช้ด้านข้างแปรงสำหรับบริเวณกว้าง ใช้ปลายแปรงเพื่อกำหนดขอบด้านนอก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Geniş alanlar için fırçanın yan tarafını kullanın. Dış kenarları belirginleştirmek için ise fırçanın ucunu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Використовуйте бічну частину пензля для широких ділянок. Кінчиком окресліть зовнішній край.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وسیع علاقوں کے لیے برش کے سائیڈ کا استعمال کریں۔ باہر کے کنارے کی وضاحت کرنے کے لیے ٹپ کا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Dùng cạnh cọ cho vùng rộng. Dùng đầu cọ để định hình viền ngoài.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g34c3eee2825_0_1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73" name="Google Shape;873;g34c3eee2825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4a4f35a3c5_0_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77" name="Google Shape;877;g34a4f35a3c5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What goes wrong with realistic watercolour - and how to fix 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Çfarë nuk shkon me akuarelet realiste - dhe si ta rregulloni!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በተጨባጭ የውሃ ቀለም ምን ችግር አለበት - እና እንዴት ማስተካከል እንደሚቻል!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 الذي يحدث خطأً في الألوان المائية الواقعية - وكيفية إصلاحه!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Ի՞նչն է սխալվում ռեալիստական ​​ջրաներկի հետ և ինչպես այն շտկել։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Què falla amb l'aquarel·la realista i com solucionar-ho!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写实水彩画出了什么问题 - 以及如何解决！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 er misgaat met realistische aquarel - en hoe je het kunt oplossen!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چه مشکلی در نقاشی با آبرنگ واقع‌گرایانه پیش می‌آید - و چگونه آن را برطرف کنیم!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Qu'est-ce qui ne va pas avec l'aquarelle réaliste - et comment y remédier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Was bei realistischer Aquarellmalerei schiefgeht – und wie man es behebt!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વાસ્તવિક વોટરકલરમાં શું ખોટું થાય છે - અને તેને કેવી રીતે ઠીક કરવું!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यथार्थवादी जलरंग में क्या गलत हो जाता है - और इसे कैसे ठीक किया 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Cosa non va con l'acquerello realistico e come risolverlo!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リアルな水彩画で何が問題になるのか、そしてそれをどう修正するのか。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사실적인 수채화의 문제점은 무엇이며, 이를 해결하는 방법은 무엇입니까!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Çi bi rengên avî yên rastîn xelet diçe - û meriv çawa wê rast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Apa yang tidak kena dengan cat air yang realistik - dan cara membetulkannya!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റിയലിസ്റ്റിക് വാട്ടർ കളറിൽ എന്താണ് തെറ്റ് സംഭവിക്കുന്നത് - അത് എങ്ങനെ പരിഹരിക്കാം!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वास्तविक पानी रंगमा के गल्ती हुन्छ - र यसलाई कसरी समाधान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حقیقي اوبو رنګ سره څه غلطیږي - او څنګه یې حل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 que dá errado com aquarela realista - e como consertar!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ਯਥਾਰਥਵਾਦੀ ਵਾਟਰਕਲਰ ਵਿੱਚ ਕੀ ਗਲਤੀ ਹੁੰਦੀ ਹੈ - ਅਤੇ ਇਸਨੂੰ ਕਿਵੇਂ ਠੀਕ ਕਰਨਾ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Что не так с реалистичной акварелью — и как это исправить!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Шта не иде по злу са реалистичним акварелом - и како то поправити!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Maxaa khaldamay midabka biyaha dhabta ah - iyo sida loo hagaajiyo!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¡Qué falla con la acuarela realista y cómo solucionarlo!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Naon anu salah sareng watercolor realistis - sareng kumaha carana ngalereskeunana!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 nini kibaya na rangi halisi ya maji - na jinsi ya kuirekebisha!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Vad går fel med realistisk akvarell – och hur man åtgärdar det!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Ano ang mali sa makatotohanang watercolor - at kung paano ito ayusin!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யதார்த்தமான வாட்டர்கலர் ஓவியங்களில் என்ன தவறு நடக்கிறது - அதை எப்படி சரிசெய்வது!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อะไรผิดพลาดกับสีน้ำที่ดูสมจริง - และจะแก้ไขอย่างไร!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Gerçekçi suluboyada ne yanlış gidiyor - ve nasıl düzeltilir!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Що не так з реалістичною аквареллю – і як це виправити!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حقیقت پسندانہ آبی رنگ کے ساتھ کیا غلط ہوتا ہے - اور اسے کیسے ٹھیک کیا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nước thực tế có vấn đề gì và cách khắc phục!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1" name="Shape 881"/>
        <p:cNvGrpSpPr/>
        <p:nvPr/>
      </p:nvGrpSpPr>
      <p:grpSpPr>
        <a:xfrm>
          <a:off x="0" y="0"/>
          <a:ext cx="0" cy="0"/>
          <a:chOff x="0" y="0"/>
          <a:chExt cx="0" cy="0"/>
        </a:xfrm>
      </p:grpSpPr>
      <p:sp>
        <p:nvSpPr>
          <p:cNvPr id="882" name="Google Shape;882;g34a4f35a3c5_0_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83" name="Google Shape;883;g34a4f35a3c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 looks wet and blurry: Remove extra water from your brush. Let your painting dry between layers. Work on more than one area at once.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Duket e lagësht dhe e turbullt: Hiqni ujin e tepërt nga furça. Lëreni pikturën të thahet midis shtresave. Punoni në më shumë se një zonë në të njëjtën kohë.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እርጥብ እና ብዥ ያለ ይመስላል፡ ተጨማሪ ውሃ ከብሩሽ ያስወግዱ። ስዕልዎ በንብርብሮች መካከል ይደርቅ. በአንድ ጊዜ ከአንድ በላይ አካባቢ ይስሩ።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تبدو اللوحة مبللة وضبابيّة: أزل الماء الزائد من فرشاتك. اترك لوحتك تجفّ بين الطبقات. اعمل على أكثر من منطقة في آنٍ واحد.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Թաց և մշուշոտ տեսք ունի. հեռացրեք ավելորդ ջուրը վրձնից: Թողեք, որ նկարը չորանա շերտերի միջև ընկած ժամանակահատվածում: Միաժամանակ աշխատեք մեկից ավելի հատվածի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Sembla humit i borrós: ​​Treu l'excés d'aigua del pinzell. Deixa que la pintura s'assequi entre capes. Treballa en més d'una zona alhora.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看起来湿漉漉的，模糊不清：擦掉画笔上多余的水。让每一层都干燥。一次在多个区域进行创作。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ziet er nat en wazig uit: verwijder overtollig water van je penseel. Laat je schilderij tussen de lagen drogen. Werk op meerdere plekken tegelijk.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خیس و تار به نظر می‌رسد: آب اضافی را از روی قلم‌مو پاک کنید. بگذارید نقاشی بین لایه‌ها خشک شود. همزمان روی بیش از یک قسمت کار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 résultat est humide et flou : égouttez l’excédent d’eau de votre pinceau. Laissez sécher votre peinture entre chaque couche. Travaillez sur plusieurs zones à la fois.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sieht nass und verschwommen aus: Entfernen Sie überschüssiges Wasser aus Ihrem Pinsel. Lassen Sie Ihr Gemälde zwischen den Schichten trocknen. Bearbeiten Sie mehrere Bereiche gleichzeitig.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 ભીનું અને ઝાંખું દેખાય છે: તમારા બ્રશમાંથી વધારાનું પાણી કાઢી નાખો. તમારા પેઇન્ટિંગને સ્તરો વચ્ચે સૂકવવા દો. એક સાથે એક કરતાં વધુ વિસ્તાર પર કામ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यह गीला और धुंधला लग रहा है: अपने ब्रश से अतिरिक्त पानी निकाल दें। परतों के बीच अपनी पेंटिंग को सूखने दें। एक साथ एक से ज़्यादा जगहों पर काम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Sembra bagnato e sfocato: rimuovi l'acqua in eccesso dal pennello. Lascia asciugare il dipinto tra uno strato e l'altro. Lavora su più aree contemporaneamente.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濡れてぼやけているように見える：筆から余分な水分を取り除き、層ごとに絵の具を乾かします。複数の箇所を一度に作業しましょう。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젖어서 흐릿해 보이면 붓에 묻은 물기를 제거하세요. 겹칠 때마다 그림이 마르도록 두세요. 한 번에 여러 면을 칠하세요.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Şil û nezelal xuya dike: Ava zêde ji firçeya xwe derxînin. Bila wêneyê we di navbera tebeqeyan de hişk bibe. Di carekê de li ser zêdetir deverekê bixebitin.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Ia kelihatan basah dan kabur: Keluarkan air tambahan daripada berus anda. Biarkan lukisan anda kering di antara lapisan. Bekerja pada lebih daripada satu kawasan sekaligus.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ഇത് നനഞ്ഞതും മങ്ങിയതുമായി കാണപ്പെടുന്നു: നിങ്ങളുടെ ബ്രഷിൽ നിന്ന് അധിക വെള്ളം നീക്കം ചെയ്യുക. പാളികൾക്കിടയിൽ നിങ്ങളുടെ പെയിന്റിംഗ് ഉണങ്ങാൻ അനുവദിക്കുക. ഒരേസമയം ഒന്നിലധികം ഭാഗങ്ങളിൽ പ്രവർത്തിക്കുക.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 भिजेको र धमिलो देखिन्छ: आफ्नो ब्रसबाट अतिरिक्त पानी हटाउनुहोस्। आफ्नो पेन्टिङलाई तहहरू बीच सुक्न दिनुहोस्। एकै पटकमा एक भन्दा बढी क्षेत्रमा काम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لوند او تیاره ښکاري: له خپل برش څخه اضافي اوبه لرې کړئ. خپل نقاشي د طبقو ترمنځ وچه کړئ. په یو وخت کې له یوې څخه ډیرو برخو باندې کار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Parece molhado e borrado: retire o excesso de água do pincel. Deixe a pintura secar entre as camadas. Trabalhe em mais de uma área ao mesmo tempo.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ਇਹ ਗਿੱਲਾ ਅਤੇ ਧੁੰਦਲਾ ਦਿਖਾਈ ਦਿੰਦਾ ਹੈ: ਆਪਣੇ ਬੁਰਸ਼ ਤੋਂ ਵਾਧੂ ਪਾਣੀ ਕੱਢੋ। ਆਪਣੀ ਪੇਂਟਿੰਗ ਨੂੰ ਪਰਤਾਂ ਵਿਚਕਾਰ ਸੁੱਕਣ ਦਿਓ। ਇੱਕੋ ਸਮੇਂ ਇੱਕ ਤੋਂ ਵੱਧ ਖੇਤਰਾਂ 'ਤੇ ਕੰਮ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Рисунок выглядит мокрым и размытым: удалите лишнюю воду с кисти. Дайте рисунку высохнуть между слоями. Работайте с несколькими участками одновременно.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Изгледа мокро и мутно: Уклоните вишак воде са четкице. Оставите слику да се осуши између слојева. Радите на више подручја одједном.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Waxay u egtahay qoyan oo guduudan: Ka saar biyo dheeraad ah burushkaaga. Rinjiyeyntaadu ha qallajiso lakabyada dhexdooda. Ka shaqee in ka badan hal aag hal mar.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ve húmedo y borroso: Elimina el exceso de agua del pincel. Deja secar la pintura entre capas. Trabaja en más de una zona a la vez.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Sigana baseuh sareng kabur: Cabut cai tambahan tina sikat anjeun. Hayu lukisan anjeun garing antara lapisan. Gawé dina leuwih ti hiji wewengkon sakaligus.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Inaonekana mvua na ukungu: Ondoa maji ya ziada kwenye brashi yako. Acha uchoraji wako ukauke kati ya tabaka. Fanya kazi zaidi ya eneo moja kwa wakati mmoja.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Det ser blött och suddigt ut: Ta bort överflödigt vatten från penseln. Låt målningen torka mellan lagren. Arbeta på mer än ett område samtidigt.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Mukhang basa at malabo: Alisin ang sobrang tubig sa iyong brush. Hayaang matuyo ang iyong pagpipinta sa pagitan ng mga layer. Magtrabaho sa higit sa isang lugar nang sabay-sabay.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இது ஈரமாகவும் மங்கலாகவும் தெரிகிறது: உங்கள் தூரிகையிலிருந்து கூடுதல் தண்ணீரை அகற்றவும். உங்கள் ஓவியத்தை அடுக்குகளுக்கு இடையில் உலர விடவும். ஒரே நேரத்தில் ஒன்றுக்கும் மேற்பட்ட பகுதிகளில் வேலை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ดูเปียกและเบลอ: เช็ดน้ำส่วนเกินออกจากพู่กัน ปล่อยให้สีแห้งระหว่างชั้น ลงสีหลายจุดพร้อมกัน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Islak ve bulanık görünüyor: Fırçanızdaki fazla suyu temizleyin. Katlar arasında resminizin kurumasını bekleyin. Aynı anda birden fazla alan üzerinde çalışın.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Виглядає вологим та розмитим: Видаліть зайву воду з пензля. Дайте малюнку висохнути між шарами. Працюйте над кількома ділянками одночасно.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یہ گیلا اور دھندلا نظر آتا ہے: اپنے برش سے اضافی پانی نکال دیں۔ اپنی پینٹنگ کو تہوں کے درمیان خشک ہونے دیں۔ ایک ہی وقت میں ایک سے زیادہ علاقوں پر کام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Trông ướt và nhòe: Lau bớt nước thừa trên cọ. Để tranh khô giữa các lớp. Vẽ nhiều vùng cùng lúc.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g34a4f35a3c5_0_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89" name="Google Shape;889;g34a4f35a3c5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 looks awkward and childlike! Look carefully at the shapes of the shadows. Practice painting those shapes first.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Duket e çuditshme dhe fëminore! Shikoni me kujdes format e hijeve. Praktikoni më parë pikturimin e këtyre formave.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የማይመች እና ልጅ ይመስላል! የጥላዎቹን ቅርጾች በጥንቃቄ ይመልከቱ. በመጀመሪያ እነዚያን ቅርጾች መቀባትን ተለማመዱ.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يبدو غريبًا وطفوليًا! تأمل أشكال الظلال جيدًا. تدرب على رسمها أولًا.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Անհարմար և մանկական տեսք ունի։ Ուշադիր նայեք ստվերների ձևերին։ Սկզբում մարզվեք այդ ձևերը նկարելու մեջ։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Sembla estrany i infantil! Mira atentament les formes de les ombres. Practica pintar aquestes formes primer.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看起来有点别扭，有点幼稚！仔细观察阴影的形状。先练习一下画这些形状。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ziet er onhandig en kinderlijk uit! Kijk goed naar de vormen van de schaduwen. Oefen eerst met het schilderen van die vormen.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به نظر ناشیانه و بچگانه میاد! با دقت به شکل سایه‌ها نگاه کن. اول نقاشی اون شکل‌ها رو تمرین کن.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Ça a l'air bizarre et enfantin ! Observez attentivement les formes des ombres. Entraînez-vous d'abord à les peindre.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sieht seltsam und kindlich aus! Schauen Sie sich die Formen der Schatten genau an. Üben Sie zuerst das Malen dieser Formen.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 વિચિત્ર અને બાળકો જેવું લાગે છે! પડછાયાઓના આકારોને ધ્યાનથી જુઓ. પહેલા તે આકારોને રંગવાનો અભ્યાસ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यह अजीब और बचकाना लग रहा है! परछाइयों के आकार को ध्यान से देखो। पहले उन आकृतियों को रंगने का अभ्यास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Sembra goffo e infantile! Osserva attentamente le forme delle ombre. Esercitati prima a dipingere quelle forme.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ぎこちなく子供っぽく見えますね！影の形をよく見てください。まずは影の形を描く練習をしましょう。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어색하고 유치해 보이네요! 그림자 모양을 잘 보세요. 먼저 그 모양들을 그리는 연습을 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Ew ecêb û zarokane xuya dike! Bi baldarî li şeklên siya binêre. Pêşî li boyaxkirina wan şeklan pratîk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Ia kelihatan janggal dan seperti kanak-kanak! Lihat dengan teliti pada bentuk bayang-bayang. Berlatih melukis bentuk tersebut dahulu.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അത് വിചിത്രവും കുട്ടിത്തം പോലെയും തോന്നുന്നു! നിഴലുകളുടെ ആകൃതികൾ ശ്രദ്ധാപൂർവ്വം നോക്കുക. ആദ്യം ആ ആകൃതികൾ വരയ്ക്കാൻ പരിശീലിക്കുക.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 अजीब र केटाकेटी जस्तो देखिन्छ! छायाँका आकारहरूलाई ध्यानपूर्वक हेर्नुहोस्। पहिले ती आकारहरू चित्रण गर्ने अभ्यास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عجیب او د ماشومانو په څیر ښکاري! د سیوري شکلونو ته په دقت سره وګورئ. لومړی د دې شکلونو رنګولو تمرین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Parece estranho e infantil! Observe atentamente as formas das sombras. Pratique pintar essas formas primeiro.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ਇਹ ਅਜੀਬ ਅਤੇ ਬੱਚਿਆਂ ਵਰਗਾ ਲੱਗਦਾ ਹੈ! ਪਰਛਾਵਿਆਂ ਦੇ ਆਕਾਰਾਂ ਨੂੰ ਧਿਆਨ ਨਾਲ ਦੇਖੋ। ਪਹਿਲਾਂ ਉਨ੍ਹਾਂ ਆਕਾਰਾਂ ਨੂੰ ਪੇਂਟ ਕਰਨ ਦਾ ਅਭਿਆਸ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Выглядит неловко и по-детски! Внимательно рассмотрите форму теней. Сначала потренируйтесь рисовать эти формы.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Изгледа неспретно и детињасто! Пажљиво погледајте облике сенки. Прво вежбајте сликање тих облика.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Waxay u egtahay mid xun oo caruureed! Si taxadar leh u eeg qaababka hadhyada. Ku celceli rinjiyeynta qaababkaas marka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¡Parece extraño e infantil! Observa con atención las formas de las sombras. Practica pintarlas primero.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Sigana kagok jeung childlike! Tingali taliti dina wangun kalangkang. Praktek ngalukis eta bentuk heula.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Inaonekana kuwa mbaya na kama mtoto! Angalia kwa makini maumbo ya vivuli. Jizoeze kuchora maumbo hayo kwanza.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Det ser tafatt och barnsligt ut! Titta noga på skuggornas former. Öva på att måla dessa former först.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Mukhang awkward at parang bata! Tingnang mabuti ang mga hugis ng mga anino. Magsanay munang ipinta ang mga hugis na iyon.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இது விகாரமாகவும் குழந்தைத்தனமாகவும் தெரிகிறது! நிழல்களின் வடிவங்களை கவனமாகப் பாருங்கள். முதலில் அந்த வடிவங்களை வரைவதற்குப் பயிற்சி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ดูแปลกๆ เหมือนเด็กๆ เลย! ลองสังเกตรูปทรงของเงาดูนะคะ ฝึกลงสีรูปทรงพวกนี้ก่อน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Tuhaf ve çocuksu görünüyor! Gölgelerin şekillerine dikkatlice bakın. Önce o şekilleri boyama alıştırması yapın.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Це виглядає незграбно та по-дитячому! Уважно розгляньте форми тіней. Спочатку потренуйтеся малювати ці фігури.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یہ عجیب اور بچوں کی طرح لگتا ہے! سائے کی شکلوں کو غور سے دیکھیں۔ پہلے ان شکلوں کو پینٹ کرنے کی مشق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Trông thật vụng về và trẻ con! Hãy nhìn kỹ hình dạng của bóng đổ. Hãy tập vẽ những hình dạng đó trước.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g34a4f35a3c5_0_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95" name="Google Shape;895;g34a4f35a3c5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 looks dark and chunky! Make sure that you are painting from the lightest areas to the darkest. Use many layers:  transparent and not-too-wet.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Duket e errët dhe e trashë! Sigurohuni që po pikturoni nga zonat më të ndriçuara tek ato më të errëta. Përdorni shumë shtresa: transparente dhe jo shumë të lagura.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ጠቆር ያለ እና ጨካኝ ይመስላል! በጣም ቀላል ከሆኑ ቦታዎች እስከ ጨለማው ድረስ መቀባትዎን ያረጋግጡ። ብዙ ንብርብሮችን ተጠቀም: ግልጽ እና በጣም-እርጥብ ያልሆነ.</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يبدو داكنًا وكثيفًا! تأكد من الرسم من المناطق الفاتحة إلى الداكنة. استخدم طبقات متعددة: شفافة وغير مبللة.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Այն մուգ ու հաստ տեսք ունի։ Համոզվեք, որ նկարում եք ամենալուսավոր հատվածներից մինչև ամենամութը։ Օգտագործեք բազմաթիվ շերտեր՝ թափանցիկ և ոչ շատ խոնավ։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Sembla fosc i gruixut! Assegura't de pintar des de les zones més clares fins a les més fosques. Fes servir moltes capes: transparents i no massa humides.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它看起来又暗又厚！确保你从最亮的地方开始画，然后画到最暗的地方。使用多层：透明的，不要太湿。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ziet er donker en korrelig uit! Zorg ervoor dat je van de lichtste naar de donkerste delen schildert. Gebruik meerdere lagen: transparant en niet te nat.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تیره و ضخیم به نظر می‌رسد! مطمئن شوید که از روشن‌ترین قسمت‌ها به تیره‌ترین قسمت‌ها رنگ‌آمیزی می‌کنید. از لایه‌های زیادی استفاده کنید: شفاف و نه خیلی مرطوب.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 résultat est sombre et épais ! Assurez-vous de peindre des zones les plus claires vers les plus foncées. Utilisez plusieurs couches : transparentes et pas trop humides.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sieht dunkel und klobig aus! Achten Sie darauf, dass Sie von den hellsten zu den dunkelsten Bereichen malen. Verwenden Sie viele Schichten: transparent und nicht zu nass.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 ઘાટું અને જાડું લાગે છે! ખાતરી કરો કે તમે સૌથી હળવા વિસ્તારોથી સૌથી ઘાટા વિસ્તારો સુધી પેઇન્ટિંગ કરી રહ્યા છો. ઘણા સ્તરોનો ઉપયોગ કરો: પારદર્શક અને ખૂબ ભીનું નહીં.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यह गहरा और मोटा दिखता है! ध्यान रखें कि आप सबसे हल्के हिस्से से लेकर सबसे गहरे हिस्से तक पेंटिंग करें। कई परतें लगाएँ: पारदर्शी और ज़्यादा गीली 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Sembra scuro e grumoso! Assicurati di dipingere dalle aree più chiare a quelle più scure. Usa più strati: trasparenti e non troppo bagnati.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暗くてゴツゴツした感じですね！明るい部分から暗い部分へと塗るようにしてください。透明で、湿りすぎないように、重ね塗りをしてください。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어둡고 두껍게 보이네요! 가장 밝은 부분부터 가장 어두운 부분 순으로 칠하세요. 투명하고 너무 젖지 않은 상태로 여러 겹 칠하세요.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Tarî û stûr xuya dike! Bawer bike ku tu ji deverên herî ronî ber bi deverên herî tarî boyax dikî. Gelek tebeqeyan bi kar bîne: zelal û ne pir şil.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Ia kelihatan gelap dan tebal! Pastikan anda melukis dari kawasan yang paling terang kepada yang paling gelap. Gunakan banyak lapisan: telus dan tidak terlalu basah.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ഇത് ഇരുണ്ടതും കട്ടിയുള്ളതുമായി തോന്നുന്നു! ഏറ്റവും വെളിച്ചമുള്ള ഭാഗങ്ങളിൽ നിന്ന് ഏറ്റവും ഇരുണ്ട ഭാഗത്തേക്ക് പെയിന്റ് ചെയ്യുക. നിരവധി പാളികൾ ഉപയോഗിക്കുക: സുതാര്യവും അധികം നനവില്ലാത്തതും.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 गाढा र मोटो देखिन्छ! सबैभन्दा हलुका क्षेत्रहरूदेखि सबैभन्दा गाढा क्षेत्रहरूसम्म पेन्टिङ गर्दै हुनुहुन्छ भनी सुनिश्चित गर्नुहोस्। धेरै तहहरू प्रयोग गर्नुहोस्: पारदर्शी र धेरै भिजेको नहुने।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تیاره او غټ ښکاري! ډاډ ترلاسه کړئ چې تاسو له سپکو سیمو څخه تر تیاره سیمو پورې رنګ کوئ. ډیری پرتونه وکاروئ: شفاف او ډیر لوند 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Parece escuro e volumoso! Certifique-se de pintar das áreas mais claras para as mais escuras. Use várias camadas: transparente e não muito úmida.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ਇਹ ਹਨੇਰਾ ਅਤੇ ਮੋਟਾ ਲੱਗਦਾ ਹੈ! ਯਕੀਨੀ ਬਣਾਓ ਕਿ ਤੁਸੀਂ ਹਲਕੇ ਤੋਂ ਲੈ ਕੇ ਸਭ ਤੋਂ ਹਨੇਰੇ ਖੇਤਰਾਂ ਤੱਕ ਪੇਂਟਿੰਗ ਕਰ ਰਹੇ ਹੋ। ਕਈ ਪਰਤਾਂ ਦੀ ਵਰਤੋਂ ਕਰੋ: ਪਾਰਦਰਸ਼ੀ ਅਤੇ ਬਹੁਤ ਜ਼ਿਆਦਾ ਗਿੱਲਾ ਨਾ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Выглядит тёмно и фактурно! Убедитесь, что вы рисуете от самых светлых участков к самым тёмным. Используйте несколько слоёв: прозрачных и не слишком влажных.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Изгледа тамно и дебело! Уверите се да сликате од најсветлијих ка најтамнијим деловима. Користите више слојева: провидне и не превише влажне.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Waxay u egtahay mugdi iyo jilicsan! Hubi inaad rinjiyeynayso meelaha ugu fudud ilaa kuwa ugu madow. Isticmaal lakabyo badan: hufan oo aan aad-qoyan.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ve oscuro y grumoso! Asegúrate de pintar desde las zonas más claras hacia las más oscuras. Usa varias capas: transparentes y no demasiado húmedas.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Sigana poék jeung chunky! Pastikeun yén anjeun ngalukis ti wewengkon lightest ka darkest. Anggo seueur lapisan: transparan sareng henteu baseuh teuing.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Inaonekana giza na nyembamba! Hakikisha kuwa unapaka rangi kutoka sehemu nyepesi hadi nyeusi zaidi. Tumia tabaka nyingi: uwazi na sio-mvua sana.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Det ser mörkt och klumpigt ut! Se till att du målar från de ljusaste områdena till de mörkaste. Använd många lager: transparent och inte för blött.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Mukhang madilim at makapal! Tiyaking nagpinta ka mula sa pinakamaliwanag na lugar hanggang sa pinakamadilim. Gumamit ng maraming layer: transparent at hindi masyadong basa.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இது இருட்டாகவும், பருமனாகவும் தெரிகிறது! லேசான பகுதிகளிலிருந்து இருண்ட பகுதிகள் வரை வரைவதை உறுதிப்படுத்திக் கொள்ளுங்கள். பல அடுக்குகளைப் பயன்படுத்தவும்: வெளிப்படையானது மற்றும் அதிக ஈரமாக இல்லை.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ดูมืดและหนามาก! อย่าลืมลงสีจากส่วนที่สว่างที่สุดไปยังส่วนที่มืดที่สุด ใช้หลายชั้น เป็นแบบใสและไม่เปียกเกินไป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Koyu ve kalın görünüyor! En açık alanlardan en koyu alanlara doğru boyadığınızdan emin olun. Çok sayıda katman kullanın: şeffaf ve çok ıslak olmayan.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Виглядає темним і масивним! Переконайтеся, що ви малюєте від найсвітліших ділянок до найтемніших. Використовуйте багато шарів: прозорих і не надто вологих.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یہ سیاہ اور chunky لگتا ہے! اس بات کو یقینی بنائیں کہ آپ ہلکے ترین علاقوں سے تاریک ترین علاقوں تک پینٹنگ کر رہے ہیں۔ بہت سی تہوں کا استعمال کریں: شفاف اور زیادہ گیلی نہیں۔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Trông nó tối và thô! Hãy đảm bảo bạn sơn từ vùng sáng nhất đến vùng tối nhất. Sử dụng nhiều lớp: trong suốt và không quá ướt.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g34a4f35a3c5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01" name="Google Shape;901;g34a4f35a3c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34c3eee2825_0_1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05" name="Google Shape;905;g34c3eee2825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Colour and emotion!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 dhe emocione!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ቀለም እና ስሜት!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اللون والعاطفة!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Գույն և զգացմունք!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 i emoció!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色彩和情感！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Kleur en emotie!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و احساس!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Couleur et émotion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Farbe und Emotion!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 અને લાગણી!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और भावना!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Colore ed emozione!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色彩と感情！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색상과 감정!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 û hest!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dan emosi!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നിറവും വികാരവും!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रङ र भावना!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رنګ او احساسات!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 e emoção!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ਅਤੇ ਭਾਵਨਾ!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Цвет и эмоции!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Боја и емоција!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Midabka iyo dareenka!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¡Color y emoción!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sareng émosi!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na hisia!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Färg och känsla!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Kulay at emosyon!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நிறமும் உணர்ச்சியும்!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สีสันและอารมณ์!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 ve duygu!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Колір та емоції!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اور جذبات!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sắc và cảm xúc!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 name="Shape 909"/>
        <p:cNvGrpSpPr/>
        <p:nvPr/>
      </p:nvGrpSpPr>
      <p:grpSpPr>
        <a:xfrm>
          <a:off x="0" y="0"/>
          <a:ext cx="0" cy="0"/>
          <a:chOff x="0" y="0"/>
          <a:chExt cx="0" cy="0"/>
        </a:xfrm>
      </p:grpSpPr>
      <p:sp>
        <p:nvSpPr>
          <p:cNvPr id="910" name="Google Shape;910;g34c3eee2825_0_1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11" name="Google Shape;911;g34c3eee2825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1d14dc18168_0_10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1d14dc18168_0_10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Quick advice for your painting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Këshilla të shpejta për idetë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ለስዕልዎ ሀሳቦች ፈጣን ምክር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نصائح سريعة لأفكار الرسم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Արագ խորհուրդներ ձեր նկարչության գաղափարների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Consells ràpids per a les teves idees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为您的绘画创意提供快速建议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Snel advies voor uw schilderideeën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مشاوره سریع برای ایده‌های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Conseils rapides pour vos idées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Schnelle Beratung für Ihre Malideen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પેઇન્ટિંગ વિચારો માટે ઝડપી સલાહ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आपके चित्रकला विचारों के लिए त्वरित सलाह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Consigli rapidi per le tue idee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絵画のアイデアに関する簡単なアドバイス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그림 그리기 아이디어에 대한 간단한 조언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Serişteyên bilez ji bo ramanên boyaxkirina 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Nasihat pantas untuk idea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പെയിന്റിംഗ് ആശയങ്ങൾക്കുള്ള ദ്രുത ഉപദേശം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चित्रकला विचारहरूको लागि द्रुत सल्लाह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ستاسو د نقاشۍ نظرونو لپاره چټکې مشورې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Conselhos rápidos para suas ideias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ਤੁਹਾਡੇ ਪੇਂਟਿੰਗ ਵਿਚਾਰਾਂ ਲਈ ਤੁਰੰਤ ਸਲਾਹ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Краткие советы по идеям для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Брзи савети за ваше идеје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Talo degdeg ah fikradaha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Consejos rápidos para tus ideas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Saran gancang pikeun ideu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Ushauri wa haraka kwa mawazo yako 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Snabba råd för dina målningsidéer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Mabilis na payo para sa iyong mga ideya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ஓவிய யோசனைகளுக்கான விரைவான ஆலோசனை.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คำแนะนำอย่างรวดเร็วสำหรับไอเดียการวาดภาพของคุณ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Boyama fikirleriniz için hızlı tavsiyeler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Швидка порада щодо ваших ідей для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آپ کے پینٹنگ کے خیالات کے لیے فوری مشورہ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Lời khuyên nhanh cho ý tưởng vẽ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245225"/>
            <a:ext cx="2133600" cy="47625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2"/>
          <p:cNvSpPr txBox="1"/>
          <p:nvPr>
            <p:ph idx="11" type="ftr"/>
          </p:nvPr>
        </p:nvSpPr>
        <p:spPr>
          <a:xfrm>
            <a:off x="3124200" y="6245225"/>
            <a:ext cx="2895600" cy="47625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1" name="Shape 71"/>
        <p:cNvGrpSpPr/>
        <p:nvPr/>
      </p:nvGrpSpPr>
      <p:grpSpPr>
        <a:xfrm>
          <a:off x="0" y="0"/>
          <a:ext cx="0" cy="0"/>
          <a:chOff x="0" y="0"/>
          <a:chExt cx="0" cy="0"/>
        </a:xfrm>
      </p:grpSpPr>
      <p:sp>
        <p:nvSpPr>
          <p:cNvPr id="72" name="Google Shape;72;p1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3" name="Google Shape;73;p12"/>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74" name="Google Shape;74;p12"/>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75" name="Google Shape;75;p1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6" name="Google Shape;76;p1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7" name="Google Shape;77;p1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8" name="Shape 78"/>
        <p:cNvGrpSpPr/>
        <p:nvPr/>
      </p:nvGrpSpPr>
      <p:grpSpPr>
        <a:xfrm>
          <a:off x="0" y="0"/>
          <a:ext cx="0" cy="0"/>
          <a:chOff x="0" y="0"/>
          <a:chExt cx="0" cy="0"/>
        </a:xfrm>
      </p:grpSpPr>
      <p:sp>
        <p:nvSpPr>
          <p:cNvPr id="79" name="Google Shape;79;p1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0" name="Google Shape;80;p13"/>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1" name="Google Shape;81;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2" name="Google Shape;82;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3" name="Google Shape;83;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 name="Shape 84"/>
        <p:cNvGrpSpPr/>
        <p:nvPr/>
      </p:nvGrpSpPr>
      <p:grpSpPr>
        <a:xfrm>
          <a:off x="0" y="0"/>
          <a:ext cx="0" cy="0"/>
          <a:chOff x="0" y="0"/>
          <a:chExt cx="0" cy="0"/>
        </a:xfrm>
      </p:grpSpPr>
      <p:sp>
        <p:nvSpPr>
          <p:cNvPr id="85" name="Google Shape;85;p14"/>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6" name="Google Shape;86;p14"/>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7" name="Google Shape;87;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8" name="Google Shape;88;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9" name="Google Shape;89;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4" name="Shape 94"/>
        <p:cNvGrpSpPr/>
        <p:nvPr/>
      </p:nvGrpSpPr>
      <p:grpSpPr>
        <a:xfrm>
          <a:off x="0" y="0"/>
          <a:ext cx="0" cy="0"/>
          <a:chOff x="0" y="0"/>
          <a:chExt cx="0" cy="0"/>
        </a:xfrm>
      </p:grpSpPr>
      <p:grpSp>
        <p:nvGrpSpPr>
          <p:cNvPr id="95" name="Google Shape;95;p16"/>
          <p:cNvGrpSpPr/>
          <p:nvPr/>
        </p:nvGrpSpPr>
        <p:grpSpPr>
          <a:xfrm>
            <a:off x="4350279" y="3807170"/>
            <a:ext cx="443589" cy="140843"/>
            <a:chOff x="4137525" y="2915950"/>
            <a:chExt cx="869100" cy="207000"/>
          </a:xfrm>
        </p:grpSpPr>
        <p:sp>
          <p:nvSpPr>
            <p:cNvPr id="96" name="Google Shape;96;p16"/>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6"/>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6"/>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 name="Google Shape;99;p16"/>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00" name="Google Shape;100;p16"/>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01" name="Google Shape;101;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17"/>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04" name="Google Shape;104;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5" name="Shape 105"/>
        <p:cNvGrpSpPr/>
        <p:nvPr/>
      </p:nvGrpSpPr>
      <p:grpSpPr>
        <a:xfrm>
          <a:off x="0" y="0"/>
          <a:ext cx="0" cy="0"/>
          <a:chOff x="0" y="0"/>
          <a:chExt cx="0" cy="0"/>
        </a:xfrm>
      </p:grpSpPr>
      <p:sp>
        <p:nvSpPr>
          <p:cNvPr id="106" name="Google Shape;106;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07" name="Google Shape;107;p18"/>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08" name="Google Shape;108;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9" name="Shape 109"/>
        <p:cNvGrpSpPr/>
        <p:nvPr/>
      </p:nvGrpSpPr>
      <p:grpSpPr>
        <a:xfrm>
          <a:off x="0" y="0"/>
          <a:ext cx="0" cy="0"/>
          <a:chOff x="0" y="0"/>
          <a:chExt cx="0" cy="0"/>
        </a:xfrm>
      </p:grpSpPr>
      <p:sp>
        <p:nvSpPr>
          <p:cNvPr id="110" name="Google Shape;110;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11" name="Google Shape;111;p19"/>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2" name="Google Shape;112;p19"/>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3" name="Google Shape;113;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4" name="Shape 114"/>
        <p:cNvGrpSpPr/>
        <p:nvPr/>
      </p:nvGrpSpPr>
      <p:grpSpPr>
        <a:xfrm>
          <a:off x="0" y="0"/>
          <a:ext cx="0" cy="0"/>
          <a:chOff x="0" y="0"/>
          <a:chExt cx="0" cy="0"/>
        </a:xfrm>
      </p:grpSpPr>
      <p:sp>
        <p:nvSpPr>
          <p:cNvPr id="115" name="Google Shape;115;p2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16" name="Google Shape;116;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7" name="Shape 117"/>
        <p:cNvGrpSpPr/>
        <p:nvPr/>
      </p:nvGrpSpPr>
      <p:grpSpPr>
        <a:xfrm>
          <a:off x="0" y="0"/>
          <a:ext cx="0" cy="0"/>
          <a:chOff x="0" y="0"/>
          <a:chExt cx="0" cy="0"/>
        </a:xfrm>
      </p:grpSpPr>
      <p:sp>
        <p:nvSpPr>
          <p:cNvPr id="118" name="Google Shape;118;p21"/>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19" name="Google Shape;119;p21"/>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20" name="Google Shape;120;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21" name="Shape 121"/>
        <p:cNvGrpSpPr/>
        <p:nvPr/>
      </p:nvGrpSpPr>
      <p:grpSpPr>
        <a:xfrm>
          <a:off x="0" y="0"/>
          <a:ext cx="0" cy="0"/>
          <a:chOff x="0" y="0"/>
          <a:chExt cx="0" cy="0"/>
        </a:xfrm>
      </p:grpSpPr>
      <p:sp>
        <p:nvSpPr>
          <p:cNvPr id="122" name="Google Shape;122;p22"/>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3" name="Google Shape;123;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4" name="Google Shape;24;p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4" name="Shape 124"/>
        <p:cNvGrpSpPr/>
        <p:nvPr/>
      </p:nvGrpSpPr>
      <p:grpSpPr>
        <a:xfrm>
          <a:off x="0" y="0"/>
          <a:ext cx="0" cy="0"/>
          <a:chOff x="0" y="0"/>
          <a:chExt cx="0" cy="0"/>
        </a:xfrm>
      </p:grpSpPr>
      <p:sp>
        <p:nvSpPr>
          <p:cNvPr id="125" name="Google Shape;125;p23"/>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6" name="Google Shape;126;p23"/>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27" name="Google Shape;127;p23"/>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28" name="Google Shape;128;p23"/>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29" name="Google Shape;129;p23"/>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30" name="Google Shape;130;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1" name="Shape 131"/>
        <p:cNvGrpSpPr/>
        <p:nvPr/>
      </p:nvGrpSpPr>
      <p:grpSpPr>
        <a:xfrm>
          <a:off x="0" y="0"/>
          <a:ext cx="0" cy="0"/>
          <a:chOff x="0" y="0"/>
          <a:chExt cx="0" cy="0"/>
        </a:xfrm>
      </p:grpSpPr>
      <p:sp>
        <p:nvSpPr>
          <p:cNvPr id="132" name="Google Shape;132;p24"/>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33" name="Google Shape;133;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4" name="Shape 134"/>
        <p:cNvGrpSpPr/>
        <p:nvPr/>
      </p:nvGrpSpPr>
      <p:grpSpPr>
        <a:xfrm>
          <a:off x="0" y="0"/>
          <a:ext cx="0" cy="0"/>
          <a:chOff x="0" y="0"/>
          <a:chExt cx="0" cy="0"/>
        </a:xfrm>
      </p:grpSpPr>
      <p:sp>
        <p:nvSpPr>
          <p:cNvPr id="135" name="Google Shape;135;p25"/>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36" name="Google Shape;136;p25"/>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37" name="Google Shape;137;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2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4" name="Shape 144"/>
        <p:cNvGrpSpPr/>
        <p:nvPr/>
      </p:nvGrpSpPr>
      <p:grpSpPr>
        <a:xfrm>
          <a:off x="0" y="0"/>
          <a:ext cx="0" cy="0"/>
          <a:chOff x="0" y="0"/>
          <a:chExt cx="0" cy="0"/>
        </a:xfrm>
      </p:grpSpPr>
      <p:grpSp>
        <p:nvGrpSpPr>
          <p:cNvPr id="145" name="Google Shape;145;p28"/>
          <p:cNvGrpSpPr/>
          <p:nvPr/>
        </p:nvGrpSpPr>
        <p:grpSpPr>
          <a:xfrm>
            <a:off x="4350279" y="3807170"/>
            <a:ext cx="443589" cy="140843"/>
            <a:chOff x="4137525" y="2915950"/>
            <a:chExt cx="869100" cy="207000"/>
          </a:xfrm>
        </p:grpSpPr>
        <p:sp>
          <p:nvSpPr>
            <p:cNvPr id="146" name="Google Shape;146;p28"/>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8"/>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8"/>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 name="Google Shape;149;p28"/>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0" name="Google Shape;150;p28"/>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51" name="Google Shape;151;p2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2" name="Shape 152"/>
        <p:cNvGrpSpPr/>
        <p:nvPr/>
      </p:nvGrpSpPr>
      <p:grpSpPr>
        <a:xfrm>
          <a:off x="0" y="0"/>
          <a:ext cx="0" cy="0"/>
          <a:chOff x="0" y="0"/>
          <a:chExt cx="0" cy="0"/>
        </a:xfrm>
      </p:grpSpPr>
      <p:sp>
        <p:nvSpPr>
          <p:cNvPr id="153" name="Google Shape;153;p29"/>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4" name="Google Shape;154;p2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7" name="Google Shape;157;p30"/>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58" name="Google Shape;158;p3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9" name="Shape 159"/>
        <p:cNvGrpSpPr/>
        <p:nvPr/>
      </p:nvGrpSpPr>
      <p:grpSpPr>
        <a:xfrm>
          <a:off x="0" y="0"/>
          <a:ext cx="0" cy="0"/>
          <a:chOff x="0" y="0"/>
          <a:chExt cx="0" cy="0"/>
        </a:xfrm>
      </p:grpSpPr>
      <p:sp>
        <p:nvSpPr>
          <p:cNvPr id="160" name="Google Shape;160;p31"/>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1" name="Google Shape;161;p31"/>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62" name="Google Shape;162;p31"/>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63" name="Google Shape;163;p3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4" name="Shape 164"/>
        <p:cNvGrpSpPr/>
        <p:nvPr/>
      </p:nvGrpSpPr>
      <p:grpSpPr>
        <a:xfrm>
          <a:off x="0" y="0"/>
          <a:ext cx="0" cy="0"/>
          <a:chOff x="0" y="0"/>
          <a:chExt cx="0" cy="0"/>
        </a:xfrm>
      </p:grpSpPr>
      <p:sp>
        <p:nvSpPr>
          <p:cNvPr id="165" name="Google Shape;165;p32"/>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6" name="Google Shape;166;p3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7" name="Shape 167"/>
        <p:cNvGrpSpPr/>
        <p:nvPr/>
      </p:nvGrpSpPr>
      <p:grpSpPr>
        <a:xfrm>
          <a:off x="0" y="0"/>
          <a:ext cx="0" cy="0"/>
          <a:chOff x="0" y="0"/>
          <a:chExt cx="0" cy="0"/>
        </a:xfrm>
      </p:grpSpPr>
      <p:sp>
        <p:nvSpPr>
          <p:cNvPr id="168" name="Google Shape;168;p33"/>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9" name="Google Shape;169;p33"/>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70" name="Google Shape;170;p3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5"/>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7" name="Google Shape;27;p5"/>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28" name="Google Shape;28;p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9" name="Google Shape;29;p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 name="Google Shape;30;p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71" name="Shape 171"/>
        <p:cNvGrpSpPr/>
        <p:nvPr/>
      </p:nvGrpSpPr>
      <p:grpSpPr>
        <a:xfrm>
          <a:off x="0" y="0"/>
          <a:ext cx="0" cy="0"/>
          <a:chOff x="0" y="0"/>
          <a:chExt cx="0" cy="0"/>
        </a:xfrm>
      </p:grpSpPr>
      <p:sp>
        <p:nvSpPr>
          <p:cNvPr id="172" name="Google Shape;172;p34"/>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73" name="Google Shape;173;p3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4" name="Shape 174"/>
        <p:cNvGrpSpPr/>
        <p:nvPr/>
      </p:nvGrpSpPr>
      <p:grpSpPr>
        <a:xfrm>
          <a:off x="0" y="0"/>
          <a:ext cx="0" cy="0"/>
          <a:chOff x="0" y="0"/>
          <a:chExt cx="0" cy="0"/>
        </a:xfrm>
      </p:grpSpPr>
      <p:sp>
        <p:nvSpPr>
          <p:cNvPr id="175" name="Google Shape;175;p35"/>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6" name="Google Shape;176;p35"/>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77" name="Google Shape;177;p35"/>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8" name="Google Shape;178;p35"/>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79" name="Google Shape;179;p35"/>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180" name="Google Shape;180;p3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1" name="Shape 181"/>
        <p:cNvGrpSpPr/>
        <p:nvPr/>
      </p:nvGrpSpPr>
      <p:grpSpPr>
        <a:xfrm>
          <a:off x="0" y="0"/>
          <a:ext cx="0" cy="0"/>
          <a:chOff x="0" y="0"/>
          <a:chExt cx="0" cy="0"/>
        </a:xfrm>
      </p:grpSpPr>
      <p:sp>
        <p:nvSpPr>
          <p:cNvPr id="182" name="Google Shape;182;p36"/>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83" name="Google Shape;183;p3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4" name="Shape 184"/>
        <p:cNvGrpSpPr/>
        <p:nvPr/>
      </p:nvGrpSpPr>
      <p:grpSpPr>
        <a:xfrm>
          <a:off x="0" y="0"/>
          <a:ext cx="0" cy="0"/>
          <a:chOff x="0" y="0"/>
          <a:chExt cx="0" cy="0"/>
        </a:xfrm>
      </p:grpSpPr>
      <p:sp>
        <p:nvSpPr>
          <p:cNvPr id="185" name="Google Shape;185;p37"/>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6" name="Google Shape;186;p37"/>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87" name="Google Shape;187;p3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8" name="Shape 188"/>
        <p:cNvGrpSpPr/>
        <p:nvPr/>
      </p:nvGrpSpPr>
      <p:grpSpPr>
        <a:xfrm>
          <a:off x="0" y="0"/>
          <a:ext cx="0" cy="0"/>
          <a:chOff x="0" y="0"/>
          <a:chExt cx="0" cy="0"/>
        </a:xfrm>
      </p:grpSpPr>
      <p:sp>
        <p:nvSpPr>
          <p:cNvPr id="189" name="Google Shape;189;p3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190" name="Shape 190"/>
        <p:cNvGrpSpPr/>
        <p:nvPr/>
      </p:nvGrpSpPr>
      <p:grpSpPr>
        <a:xfrm>
          <a:off x="0" y="0"/>
          <a:ext cx="0" cy="0"/>
          <a:chOff x="0" y="0"/>
          <a:chExt cx="0" cy="0"/>
        </a:xfrm>
      </p:grpSpPr>
      <p:sp>
        <p:nvSpPr>
          <p:cNvPr id="191" name="Google Shape;191;p39"/>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192" name="Google Shape;192;p39"/>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193" name="Google Shape;193;p3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4" name="Google Shape;194;p3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5" name="Google Shape;195;p3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1" name="Shape 31"/>
        <p:cNvGrpSpPr/>
        <p:nvPr/>
      </p:nvGrpSpPr>
      <p:grpSpPr>
        <a:xfrm>
          <a:off x="0" y="0"/>
          <a:ext cx="0" cy="0"/>
          <a:chOff x="0" y="0"/>
          <a:chExt cx="0" cy="0"/>
        </a:xfrm>
      </p:grpSpPr>
      <p:sp>
        <p:nvSpPr>
          <p:cNvPr id="32" name="Google Shape;32;p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33" name="Google Shape;33;p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4" name="Google Shape;34;p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5" name="Google Shape;35;p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6" name="Google Shape;36;p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7"/>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39" name="Google Shape;39;p7"/>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40" name="Google Shape;40;p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 name="Google Shape;41;p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 name="Google Shape;42;p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3" name="Shape 43"/>
        <p:cNvGrpSpPr/>
        <p:nvPr/>
      </p:nvGrpSpPr>
      <p:grpSpPr>
        <a:xfrm>
          <a:off x="0" y="0"/>
          <a:ext cx="0" cy="0"/>
          <a:chOff x="0" y="0"/>
          <a:chExt cx="0" cy="0"/>
        </a:xfrm>
      </p:grpSpPr>
      <p:sp>
        <p:nvSpPr>
          <p:cNvPr id="44" name="Google Shape;44;p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45" name="Google Shape;45;p8"/>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 name="Google Shape;46;p8"/>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7" name="Google Shape;47;p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8" name="Google Shape;48;p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 name="Google Shape;49;p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0" name="Shape 50"/>
        <p:cNvGrpSpPr/>
        <p:nvPr/>
      </p:nvGrpSpPr>
      <p:grpSpPr>
        <a:xfrm>
          <a:off x="0" y="0"/>
          <a:ext cx="0" cy="0"/>
          <a:chOff x="0" y="0"/>
          <a:chExt cx="0" cy="0"/>
        </a:xfrm>
      </p:grpSpPr>
      <p:sp>
        <p:nvSpPr>
          <p:cNvPr id="51" name="Google Shape;51;p9"/>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52" name="Google Shape;52;p9"/>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53" name="Google Shape;53;p9"/>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4" name="Google Shape;54;p9"/>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55" name="Google Shape;55;p9"/>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6" name="Google Shape;56;p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7" name="Google Shape;57;p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 name="Google Shape;58;p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 name="Shape 59"/>
        <p:cNvGrpSpPr/>
        <p:nvPr/>
      </p:nvGrpSpPr>
      <p:grpSpPr>
        <a:xfrm>
          <a:off x="0" y="0"/>
          <a:ext cx="0" cy="0"/>
          <a:chOff x="0" y="0"/>
          <a:chExt cx="0" cy="0"/>
        </a:xfrm>
      </p:grpSpPr>
      <p:sp>
        <p:nvSpPr>
          <p:cNvPr id="60" name="Google Shape;60;p10"/>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1" name="Google Shape;61;p1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2" name="Google Shape;62;p1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3" name="Google Shape;63;p1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 name="Shape 64"/>
        <p:cNvGrpSpPr/>
        <p:nvPr/>
      </p:nvGrpSpPr>
      <p:grpSpPr>
        <a:xfrm>
          <a:off x="0" y="0"/>
          <a:ext cx="0" cy="0"/>
          <a:chOff x="0" y="0"/>
          <a:chExt cx="0" cy="0"/>
        </a:xfrm>
      </p:grpSpPr>
      <p:sp>
        <p:nvSpPr>
          <p:cNvPr id="65" name="Google Shape;65;p11"/>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6" name="Google Shape;66;p11"/>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67" name="Google Shape;67;p11"/>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68" name="Google Shape;68;p1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9" name="Google Shape;69;p1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0" name="Google Shape;70;p1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2" Type="http://schemas.openxmlformats.org/officeDocument/2006/relationships/theme" Target="../theme/theme4.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5.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theme" Target="../theme/theme3.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2"/>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 name="Google Shape;8;p1"/>
          <p:cNvSpPr txBox="1"/>
          <p:nvPr>
            <p:ph idx="10" type="dt"/>
          </p:nvPr>
        </p:nvSpPr>
        <p:spPr>
          <a:xfrm>
            <a:off x="457200" y="6245225"/>
            <a:ext cx="2133600" cy="47625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
          <p:cNvSpPr txBox="1"/>
          <p:nvPr>
            <p:ph idx="11" type="ftr"/>
          </p:nvPr>
        </p:nvSpPr>
        <p:spPr>
          <a:xfrm>
            <a:off x="3124200" y="6245225"/>
            <a:ext cx="2895600" cy="47625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 name="Google Shape;17;p3"/>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 name="Google Shape;18;p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 name="Google Shape;19;p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 name="Google Shape;20;p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90" name="Shape 90"/>
        <p:cNvGrpSpPr/>
        <p:nvPr/>
      </p:nvGrpSpPr>
      <p:grpSpPr>
        <a:xfrm>
          <a:off x="0" y="0"/>
          <a:ext cx="0" cy="0"/>
          <a:chOff x="0" y="0"/>
          <a:chExt cx="0" cy="0"/>
        </a:xfrm>
      </p:grpSpPr>
      <p:sp>
        <p:nvSpPr>
          <p:cNvPr id="91" name="Google Shape;91;p15"/>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92" name="Google Shape;92;p15"/>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93" name="Google Shape;93;p15"/>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40" name="Shape 140"/>
        <p:cNvGrpSpPr/>
        <p:nvPr/>
      </p:nvGrpSpPr>
      <p:grpSpPr>
        <a:xfrm>
          <a:off x="0" y="0"/>
          <a:ext cx="0" cy="0"/>
          <a:chOff x="0" y="0"/>
          <a:chExt cx="0" cy="0"/>
        </a:xfrm>
      </p:grpSpPr>
      <p:sp>
        <p:nvSpPr>
          <p:cNvPr id="141" name="Google Shape;141;p27"/>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42" name="Google Shape;142;p27"/>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43" name="Google Shape;143;p27"/>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xml"/><Relationship Id="rId3"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0.xml"/><Relationship Id="rId3" Type="http://schemas.openxmlformats.org/officeDocument/2006/relationships/image" Target="../media/image50.png"/><Relationship Id="rId4" Type="http://schemas.openxmlformats.org/officeDocument/2006/relationships/image" Target="../media/image49.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1.xml"/><Relationship Id="rId3" Type="http://schemas.openxmlformats.org/officeDocument/2006/relationships/image" Target="../media/image51.jp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2.xml"/><Relationship Id="rId3" Type="http://schemas.openxmlformats.org/officeDocument/2006/relationships/image" Target="../media/image51.jpg"/></Relationships>
</file>

<file path=ppt/slides/_rels/slide103.xml.rels><?xml version="1.0" encoding="UTF-8" standalone="yes"?><Relationships xmlns="http://schemas.openxmlformats.org/package/2006/relationships"><Relationship Id="rId11" Type="http://schemas.openxmlformats.org/officeDocument/2006/relationships/image" Target="../media/image45.jpg"/><Relationship Id="rId10" Type="http://schemas.openxmlformats.org/officeDocument/2006/relationships/image" Target="../media/image56.jpg"/><Relationship Id="rId1" Type="http://schemas.openxmlformats.org/officeDocument/2006/relationships/slideLayout" Target="../slideLayouts/slideLayout26.xml"/><Relationship Id="rId2" Type="http://schemas.openxmlformats.org/officeDocument/2006/relationships/notesSlide" Target="../notesSlides/notesSlide103.xml"/><Relationship Id="rId3" Type="http://schemas.openxmlformats.org/officeDocument/2006/relationships/image" Target="../media/image51.jpg"/><Relationship Id="rId4" Type="http://schemas.openxmlformats.org/officeDocument/2006/relationships/image" Target="../media/image61.jpg"/><Relationship Id="rId9" Type="http://schemas.openxmlformats.org/officeDocument/2006/relationships/image" Target="../media/image37.jpg"/><Relationship Id="rId5" Type="http://schemas.openxmlformats.org/officeDocument/2006/relationships/image" Target="../media/image57.jpg"/><Relationship Id="rId6" Type="http://schemas.openxmlformats.org/officeDocument/2006/relationships/image" Target="../media/image35.jpg"/><Relationship Id="rId7" Type="http://schemas.openxmlformats.org/officeDocument/2006/relationships/image" Target="../media/image55.jpg"/><Relationship Id="rId8" Type="http://schemas.openxmlformats.org/officeDocument/2006/relationships/image" Target="../media/image40.jpg"/></Relationships>
</file>

<file path=ppt/slides/_rels/slide104.xml.rels><?xml version="1.0" encoding="UTF-8" standalone="yes"?><Relationships xmlns="http://schemas.openxmlformats.org/package/2006/relationships"><Relationship Id="rId11" Type="http://schemas.openxmlformats.org/officeDocument/2006/relationships/image" Target="../media/image45.jpg"/><Relationship Id="rId10" Type="http://schemas.openxmlformats.org/officeDocument/2006/relationships/image" Target="../media/image56.jpg"/><Relationship Id="rId1" Type="http://schemas.openxmlformats.org/officeDocument/2006/relationships/slideLayout" Target="../slideLayouts/slideLayout26.xml"/><Relationship Id="rId2" Type="http://schemas.openxmlformats.org/officeDocument/2006/relationships/notesSlide" Target="../notesSlides/notesSlide104.xml"/><Relationship Id="rId3" Type="http://schemas.openxmlformats.org/officeDocument/2006/relationships/image" Target="../media/image51.jpg"/><Relationship Id="rId4" Type="http://schemas.openxmlformats.org/officeDocument/2006/relationships/image" Target="../media/image61.jpg"/><Relationship Id="rId9" Type="http://schemas.openxmlformats.org/officeDocument/2006/relationships/image" Target="../media/image57.jpg"/><Relationship Id="rId5" Type="http://schemas.openxmlformats.org/officeDocument/2006/relationships/image" Target="../media/image36.jpg"/><Relationship Id="rId6" Type="http://schemas.openxmlformats.org/officeDocument/2006/relationships/image" Target="../media/image40.jpg"/><Relationship Id="rId7" Type="http://schemas.openxmlformats.org/officeDocument/2006/relationships/image" Target="../media/image35.jpg"/><Relationship Id="rId8" Type="http://schemas.openxmlformats.org/officeDocument/2006/relationships/image" Target="../media/image55.jp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5.xml"/><Relationship Id="rId3" Type="http://schemas.openxmlformats.org/officeDocument/2006/relationships/image" Target="../media/image61.jpg"/><Relationship Id="rId4" Type="http://schemas.openxmlformats.org/officeDocument/2006/relationships/image" Target="../media/image36.jp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6.xml"/><Relationship Id="rId3" Type="http://schemas.openxmlformats.org/officeDocument/2006/relationships/image" Target="../media/image61.jpg"/><Relationship Id="rId4" Type="http://schemas.openxmlformats.org/officeDocument/2006/relationships/image" Target="../media/image36.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8.xml"/><Relationship Id="rId3" Type="http://schemas.openxmlformats.org/officeDocument/2006/relationships/image" Target="../media/image57.jpg"/><Relationship Id="rId4" Type="http://schemas.openxmlformats.org/officeDocument/2006/relationships/image" Target="../media/image40.jpg"/><Relationship Id="rId5" Type="http://schemas.openxmlformats.org/officeDocument/2006/relationships/image" Target="../media/image35.jpg"/><Relationship Id="rId6" Type="http://schemas.openxmlformats.org/officeDocument/2006/relationships/image" Target="../media/image55.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9.xml"/><Relationship Id="rId3" Type="http://schemas.openxmlformats.org/officeDocument/2006/relationships/image" Target="../media/image57.jpg"/><Relationship Id="rId4" Type="http://schemas.openxmlformats.org/officeDocument/2006/relationships/image" Target="../media/image40.jpg"/><Relationship Id="rId5" Type="http://schemas.openxmlformats.org/officeDocument/2006/relationships/image" Target="../media/image35.jpg"/><Relationship Id="rId6" Type="http://schemas.openxmlformats.org/officeDocument/2006/relationships/image" Target="../media/image5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1.xml"/><Relationship Id="rId3" Type="http://schemas.openxmlformats.org/officeDocument/2006/relationships/image" Target="../media/image15.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0.xml"/><Relationship Id="rId3" Type="http://schemas.openxmlformats.org/officeDocument/2006/relationships/image" Target="../media/image37.jpg"/><Relationship Id="rId4" Type="http://schemas.openxmlformats.org/officeDocument/2006/relationships/image" Target="../media/image56.jpg"/><Relationship Id="rId5" Type="http://schemas.openxmlformats.org/officeDocument/2006/relationships/image" Target="../media/image45.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1.xml"/><Relationship Id="rId3" Type="http://schemas.openxmlformats.org/officeDocument/2006/relationships/image" Target="../media/image37.jpg"/><Relationship Id="rId4" Type="http://schemas.openxmlformats.org/officeDocument/2006/relationships/image" Target="../media/image56.jpg"/><Relationship Id="rId5" Type="http://schemas.openxmlformats.org/officeDocument/2006/relationships/image" Target="../media/image45.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14.xml"/><Relationship Id="rId3" Type="http://schemas.openxmlformats.org/officeDocument/2006/relationships/image" Target="../media/image85.png"/><Relationship Id="rId4" Type="http://schemas.openxmlformats.org/officeDocument/2006/relationships/image" Target="../media/image84.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8.xml"/><Relationship Id="rId3" Type="http://schemas.openxmlformats.org/officeDocument/2006/relationships/image" Target="../media/image30.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9.xml"/><Relationship Id="rId3" Type="http://schemas.openxmlformats.org/officeDocument/2006/relationships/image" Target="../media/image6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22.xml"/><Relationship Id="rId3" Type="http://schemas.openxmlformats.org/officeDocument/2006/relationships/image" Target="../media/image65.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23.xml"/><Relationship Id="rId3" Type="http://schemas.openxmlformats.org/officeDocument/2006/relationships/image" Target="../media/image70.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5.xml"/><Relationship Id="rId3" Type="http://schemas.openxmlformats.org/officeDocument/2006/relationships/image" Target="../media/image78.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26.xml"/><Relationship Id="rId3" Type="http://schemas.openxmlformats.org/officeDocument/2006/relationships/image" Target="../media/image79.jp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27.xml"/><Relationship Id="rId3" Type="http://schemas.openxmlformats.org/officeDocument/2006/relationships/image" Target="../media/image66.jp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28.xml"/><Relationship Id="rId3" Type="http://schemas.openxmlformats.org/officeDocument/2006/relationships/image" Target="../media/image82.jpg"/><Relationship Id="rId4" Type="http://schemas.openxmlformats.org/officeDocument/2006/relationships/image" Target="../media/image81.jpg"/><Relationship Id="rId5" Type="http://schemas.openxmlformats.org/officeDocument/2006/relationships/image" Target="../media/image76.png"/><Relationship Id="rId6" Type="http://schemas.openxmlformats.org/officeDocument/2006/relationships/image" Target="../media/image77.jpg"/><Relationship Id="rId7" Type="http://schemas.openxmlformats.org/officeDocument/2006/relationships/image" Target="../media/image83.jpg"/><Relationship Id="rId8" Type="http://schemas.openxmlformats.org/officeDocument/2006/relationships/image" Target="../media/image68.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29.xml"/><Relationship Id="rId3" Type="http://schemas.openxmlformats.org/officeDocument/2006/relationships/image" Target="../media/image13.png"/><Relationship Id="rId4" Type="http://schemas.openxmlformats.org/officeDocument/2006/relationships/image" Target="../media/image10.png"/><Relationship Id="rId5" Type="http://schemas.openxmlformats.org/officeDocument/2006/relationships/image" Target="../media/image8.png"/><Relationship Id="rId6"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3.xml"/><Relationship Id="rId3" Type="http://schemas.openxmlformats.org/officeDocument/2006/relationships/image" Target="../media/image90.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0.xml"/><Relationship Id="rId3" Type="http://schemas.openxmlformats.org/officeDocument/2006/relationships/image" Target="../media/image72.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93.png"/><Relationship Id="rId7" Type="http://schemas.openxmlformats.org/officeDocument/2006/relationships/image" Target="../media/image80.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6.xml"/><Relationship Id="rId3" Type="http://schemas.openxmlformats.org/officeDocument/2006/relationships/image" Target="../media/image87.jp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4.xml"/><Relationship Id="rId3" Type="http://schemas.openxmlformats.org/officeDocument/2006/relationships/image" Target="../media/image15.jp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44.xml"/><Relationship Id="rId3" Type="http://schemas.openxmlformats.org/officeDocument/2006/relationships/image" Target="../media/image89.jpg"/><Relationship Id="rId4" Type="http://schemas.openxmlformats.org/officeDocument/2006/relationships/image" Target="../media/image86.jp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45.xml"/><Relationship Id="rId3" Type="http://schemas.openxmlformats.org/officeDocument/2006/relationships/image" Target="../media/image85.png"/><Relationship Id="rId4" Type="http://schemas.openxmlformats.org/officeDocument/2006/relationships/image" Target="../media/image84.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48.xml"/><Relationship Id="rId3" Type="http://schemas.openxmlformats.org/officeDocument/2006/relationships/image" Target="../media/image8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5.xml"/><Relationship Id="rId3"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6.xml"/><Relationship Id="rId3" Type="http://schemas.openxmlformats.org/officeDocument/2006/relationships/image" Target="../media/image2.jpg"/></Relationships>
</file>

<file path=ppt/slides/_rels/slide17.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10.png"/><Relationship Id="rId13" Type="http://schemas.openxmlformats.org/officeDocument/2006/relationships/image" Target="../media/image17.jpg"/><Relationship Id="rId12" Type="http://schemas.openxmlformats.org/officeDocument/2006/relationships/image" Target="../media/image11.png"/><Relationship Id="rId1" Type="http://schemas.openxmlformats.org/officeDocument/2006/relationships/slideLayout" Target="../slideLayouts/slideLayout28.xml"/><Relationship Id="rId2" Type="http://schemas.openxmlformats.org/officeDocument/2006/relationships/notesSlide" Target="../notesSlides/notesSlide17.xml"/><Relationship Id="rId3" Type="http://schemas.openxmlformats.org/officeDocument/2006/relationships/image" Target="../media/image20.jpg"/><Relationship Id="rId4" Type="http://schemas.openxmlformats.org/officeDocument/2006/relationships/image" Target="../media/image19.jpg"/><Relationship Id="rId9" Type="http://schemas.openxmlformats.org/officeDocument/2006/relationships/image" Target="../media/image13.png"/><Relationship Id="rId15" Type="http://schemas.openxmlformats.org/officeDocument/2006/relationships/image" Target="../media/image26.jpg"/><Relationship Id="rId14" Type="http://schemas.openxmlformats.org/officeDocument/2006/relationships/image" Target="../media/image18.jpg"/><Relationship Id="rId17" Type="http://schemas.openxmlformats.org/officeDocument/2006/relationships/image" Target="../media/image27.jpg"/><Relationship Id="rId16" Type="http://schemas.openxmlformats.org/officeDocument/2006/relationships/image" Target="../media/image25.jpg"/><Relationship Id="rId5" Type="http://schemas.openxmlformats.org/officeDocument/2006/relationships/image" Target="../media/image24.jpg"/><Relationship Id="rId19" Type="http://schemas.openxmlformats.org/officeDocument/2006/relationships/image" Target="../media/image16.png"/><Relationship Id="rId6" Type="http://schemas.openxmlformats.org/officeDocument/2006/relationships/image" Target="../media/image21.jpg"/><Relationship Id="rId18" Type="http://schemas.openxmlformats.org/officeDocument/2006/relationships/image" Target="../media/image23.jpg"/><Relationship Id="rId7" Type="http://schemas.openxmlformats.org/officeDocument/2006/relationships/image" Target="../media/image22.jpg"/><Relationship Id="rId8"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1.xml"/><Relationship Id="rId3" Type="http://schemas.openxmlformats.org/officeDocument/2006/relationships/image" Target="../media/image28.png"/><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xml"/><Relationship Id="rId3" Type="http://schemas.openxmlformats.org/officeDocument/2006/relationships/image" Target="../media/image15.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0.xml"/><Relationship Id="rId3" Type="http://schemas.openxmlformats.org/officeDocument/2006/relationships/image" Target="../media/image3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1.xml"/><Relationship Id="rId3" Type="http://schemas.openxmlformats.org/officeDocument/2006/relationships/image" Target="../media/image3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2.xml"/><Relationship Id="rId3" Type="http://schemas.openxmlformats.org/officeDocument/2006/relationships/image" Target="../media/image39.png"/><Relationship Id="rId4" Type="http://schemas.openxmlformats.org/officeDocument/2006/relationships/image" Target="../media/image3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5.xml"/><Relationship Id="rId3" Type="http://schemas.openxmlformats.org/officeDocument/2006/relationships/image" Target="../media/image59.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image" Target="../media/image62.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7.xml"/><Relationship Id="rId3" Type="http://schemas.openxmlformats.org/officeDocument/2006/relationships/image" Target="../media/image42.png"/><Relationship Id="rId4" Type="http://schemas.openxmlformats.org/officeDocument/2006/relationships/image" Target="../media/image3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8.xml"/><Relationship Id="rId3" Type="http://schemas.openxmlformats.org/officeDocument/2006/relationships/image" Target="../media/image39.png"/><Relationship Id="rId4" Type="http://schemas.openxmlformats.org/officeDocument/2006/relationships/image" Target="../media/image32.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9.xml"/><Relationship Id="rId3" Type="http://schemas.openxmlformats.org/officeDocument/2006/relationships/image" Target="../media/image44.png"/><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1.xml"/><Relationship Id="rId3" Type="http://schemas.openxmlformats.org/officeDocument/2006/relationships/image" Target="../media/image36.jpg"/><Relationship Id="rId4" Type="http://schemas.openxmlformats.org/officeDocument/2006/relationships/image" Target="../media/image45.jpg"/><Relationship Id="rId5" Type="http://schemas.openxmlformats.org/officeDocument/2006/relationships/image" Target="../media/image35.jpg"/><Relationship Id="rId6" Type="http://schemas.openxmlformats.org/officeDocument/2006/relationships/image" Target="../media/image40.jpg"/><Relationship Id="rId7" Type="http://schemas.openxmlformats.org/officeDocument/2006/relationships/image" Target="../media/image37.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2.xml"/><Relationship Id="rId3" Type="http://schemas.openxmlformats.org/officeDocument/2006/relationships/image" Target="../media/image43.png"/><Relationship Id="rId4" Type="http://schemas.openxmlformats.org/officeDocument/2006/relationships/image" Target="../media/image46.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9.xml"/><Relationship Id="rId3" Type="http://schemas.openxmlformats.org/officeDocument/2006/relationships/image" Target="../media/image4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xml"/><Relationship Id="rId3" Type="http://schemas.openxmlformats.org/officeDocument/2006/relationships/image" Target="../media/image15.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0.xml"/><Relationship Id="rId3" Type="http://schemas.openxmlformats.org/officeDocument/2006/relationships/image" Target="../media/image47.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40" title="IMG-7327.JPG"/>
          <p:cNvPicPr preferRelativeResize="0"/>
          <p:nvPr/>
        </p:nvPicPr>
        <p:blipFill rotWithShape="1">
          <a:blip r:embed="rId3">
            <a:alphaModFix/>
          </a:blip>
          <a:srcRect b="249" l="0" r="0" t="249"/>
          <a:stretch/>
        </p:blipFill>
        <p:spPr>
          <a:xfrm>
            <a:off x="0" y="0"/>
            <a:ext cx="9189852" cy="6858025"/>
          </a:xfrm>
          <a:prstGeom prst="rect">
            <a:avLst/>
          </a:prstGeom>
          <a:noFill/>
          <a:ln>
            <a:noFill/>
          </a:ln>
        </p:spPr>
      </p:pic>
      <p:sp>
        <p:nvSpPr>
          <p:cNvPr id="201" name="Google Shape;201;p40"/>
          <p:cNvSpPr txBox="1"/>
          <p:nvPr/>
        </p:nvSpPr>
        <p:spPr>
          <a:xfrm>
            <a:off x="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Today you need</a:t>
            </a:r>
            <a:endParaRPr sz="4800">
              <a:solidFill>
                <a:srgbClr val="00FF00"/>
              </a:solidFill>
              <a:latin typeface="Average"/>
              <a:ea typeface="Average"/>
              <a:cs typeface="Average"/>
              <a:sym typeface="Average"/>
            </a:endParaRPr>
          </a:p>
        </p:txBody>
      </p:sp>
      <p:sp>
        <p:nvSpPr>
          <p:cNvPr id="202" name="Google Shape;202;p40"/>
          <p:cNvSpPr txBox="1"/>
          <p:nvPr/>
        </p:nvSpPr>
        <p:spPr>
          <a:xfrm>
            <a:off x="-126668" y="6272242"/>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Painting workbook</a:t>
            </a:r>
            <a:endParaRPr b="1" sz="3000">
              <a:solidFill>
                <a:srgbClr val="CACACA"/>
              </a:solidFill>
              <a:latin typeface="Average"/>
              <a:ea typeface="Average"/>
              <a:cs typeface="Average"/>
              <a:sym typeface="Average"/>
            </a:endParaRPr>
          </a:p>
        </p:txBody>
      </p:sp>
      <p:sp>
        <p:nvSpPr>
          <p:cNvPr id="203" name="Google Shape;203;p40"/>
          <p:cNvSpPr txBox="1"/>
          <p:nvPr/>
        </p:nvSpPr>
        <p:spPr>
          <a:xfrm>
            <a:off x="4356000" y="823500"/>
            <a:ext cx="46413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Art kit with brushes</a:t>
            </a:r>
            <a:endParaRPr b="1" sz="3000">
              <a:solidFill>
                <a:srgbClr val="CACACA"/>
              </a:solidFill>
              <a:latin typeface="Average"/>
              <a:ea typeface="Average"/>
              <a:cs typeface="Average"/>
              <a:sym typeface="Average"/>
            </a:endParaRPr>
          </a:p>
        </p:txBody>
      </p:sp>
      <p:sp>
        <p:nvSpPr>
          <p:cNvPr id="204" name="Google Shape;204;p40"/>
          <p:cNvSpPr/>
          <p:nvPr/>
        </p:nvSpPr>
        <p:spPr>
          <a:xfrm>
            <a:off x="2640452" y="5227761"/>
            <a:ext cx="891300" cy="21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05" name="Google Shape;205;p40"/>
          <p:cNvSpPr txBox="1"/>
          <p:nvPr/>
        </p:nvSpPr>
        <p:spPr>
          <a:xfrm>
            <a:off x="5608900" y="23259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latin typeface="Average"/>
                <a:ea typeface="Average"/>
                <a:cs typeface="Average"/>
                <a:sym typeface="Average"/>
              </a:rPr>
              <a:t>Palette</a:t>
            </a:r>
            <a:endParaRPr b="1" sz="3000">
              <a:latin typeface="Average"/>
              <a:ea typeface="Average"/>
              <a:cs typeface="Average"/>
              <a:sym typeface="Average"/>
            </a:endParaRPr>
          </a:p>
        </p:txBody>
      </p:sp>
      <p:sp>
        <p:nvSpPr>
          <p:cNvPr id="206" name="Google Shape;206;p40"/>
          <p:cNvSpPr txBox="1"/>
          <p:nvPr/>
        </p:nvSpPr>
        <p:spPr>
          <a:xfrm>
            <a:off x="7373050" y="4779175"/>
            <a:ext cx="1816800" cy="203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a:t>
            </a:r>
            <a:endParaRPr sz="4800">
              <a:solidFill>
                <a:srgbClr val="00FF00"/>
              </a:solidFill>
              <a:latin typeface="Oswald"/>
              <a:ea typeface="Oswald"/>
              <a:cs typeface="Oswald"/>
              <a:sym typeface="Oswald"/>
            </a:endParaRPr>
          </a:p>
          <a:p>
            <a:pPr indent="0" lvl="0" marL="0" rtl="0" algn="ctr">
              <a:spcBef>
                <a:spcPts val="0"/>
              </a:spcBef>
              <a:spcAft>
                <a:spcPts val="0"/>
              </a:spcAft>
              <a:buNone/>
            </a:pPr>
            <a:r>
              <a:rPr lang="en-US" sz="7200">
                <a:solidFill>
                  <a:srgbClr val="00FF00"/>
                </a:solidFill>
                <a:latin typeface="Oswald"/>
                <a:ea typeface="Oswald"/>
                <a:cs typeface="Oswald"/>
                <a:sym typeface="Oswald"/>
              </a:rPr>
              <a:t>📵</a:t>
            </a:r>
            <a:endParaRPr sz="7200"/>
          </a:p>
        </p:txBody>
      </p:sp>
      <p:sp>
        <p:nvSpPr>
          <p:cNvPr id="207" name="Google Shape;207;p40"/>
          <p:cNvSpPr txBox="1"/>
          <p:nvPr/>
        </p:nvSpPr>
        <p:spPr>
          <a:xfrm>
            <a:off x="45150" y="707150"/>
            <a:ext cx="42657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Two containers of water</a:t>
            </a:r>
            <a:endParaRPr b="1" sz="3000">
              <a:solidFill>
                <a:srgbClr val="CACACA"/>
              </a:solidFill>
              <a:latin typeface="Average"/>
              <a:ea typeface="Average"/>
              <a:cs typeface="Average"/>
              <a:sym typeface="Average"/>
            </a:endParaRPr>
          </a:p>
        </p:txBody>
      </p:sp>
      <p:sp>
        <p:nvSpPr>
          <p:cNvPr id="208" name="Google Shape;208;p40"/>
          <p:cNvSpPr txBox="1"/>
          <p:nvPr/>
        </p:nvSpPr>
        <p:spPr>
          <a:xfrm>
            <a:off x="4497175" y="3157050"/>
            <a:ext cx="3967800" cy="1107900"/>
          </a:xfrm>
          <a:prstGeom prst="rect">
            <a:avLst/>
          </a:prstGeom>
          <a:solidFill>
            <a:srgbClr val="616161">
              <a:alpha val="5375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swald"/>
                <a:ea typeface="Oswald"/>
                <a:cs typeface="Oswald"/>
                <a:sym typeface="Oswald"/>
              </a:rPr>
              <a:t>Start by wetting your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US" sz="3000">
                <a:solidFill>
                  <a:srgbClr val="00FFFF"/>
                </a:solidFill>
                <a:latin typeface="Oswald"/>
                <a:ea typeface="Oswald"/>
                <a:cs typeface="Oswald"/>
                <a:sym typeface="Oswald"/>
              </a:rPr>
              <a:t>cyan</a:t>
            </a:r>
            <a:r>
              <a:rPr lang="en-US" sz="3000">
                <a:solidFill>
                  <a:srgbClr val="FFFFFF"/>
                </a:solidFill>
                <a:latin typeface="Oswald"/>
                <a:ea typeface="Oswald"/>
                <a:cs typeface="Oswald"/>
                <a:sym typeface="Oswald"/>
              </a:rPr>
              <a:t>, </a:t>
            </a:r>
            <a:r>
              <a:rPr lang="en-US" sz="3000">
                <a:solidFill>
                  <a:srgbClr val="FFFF00"/>
                </a:solidFill>
                <a:latin typeface="Oswald"/>
                <a:ea typeface="Oswald"/>
                <a:cs typeface="Oswald"/>
                <a:sym typeface="Oswald"/>
              </a:rPr>
              <a:t>yellow</a:t>
            </a:r>
            <a:r>
              <a:rPr lang="en-US" sz="3000">
                <a:latin typeface="Oswald"/>
                <a:ea typeface="Oswald"/>
                <a:cs typeface="Oswald"/>
                <a:sym typeface="Oswald"/>
              </a:rPr>
              <a:t>, and</a:t>
            </a:r>
            <a:r>
              <a:rPr lang="en-US" sz="3000">
                <a:solidFill>
                  <a:srgbClr val="FFFFFF"/>
                </a:solidFill>
                <a:latin typeface="Oswald"/>
                <a:ea typeface="Oswald"/>
                <a:cs typeface="Oswald"/>
                <a:sym typeface="Oswald"/>
              </a:rPr>
              <a:t> </a:t>
            </a:r>
            <a:r>
              <a:rPr lang="en-US"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sp>
        <p:nvSpPr>
          <p:cNvPr id="209" name="Google Shape;209;p40"/>
          <p:cNvSpPr txBox="1"/>
          <p:nvPr/>
        </p:nvSpPr>
        <p:spPr>
          <a:xfrm>
            <a:off x="4129181" y="4835725"/>
            <a:ext cx="2031900" cy="139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434343"/>
                </a:solidFill>
                <a:latin typeface="Average"/>
                <a:ea typeface="Average"/>
                <a:cs typeface="Average"/>
                <a:sym typeface="Average"/>
              </a:rPr>
              <a:t>Scrap of paper towel</a:t>
            </a:r>
            <a:endParaRPr b="1" sz="3000">
              <a:solidFill>
                <a:srgbClr val="434343"/>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94" name="Shape 294"/>
        <p:cNvGrpSpPr/>
        <p:nvPr/>
      </p:nvGrpSpPr>
      <p:grpSpPr>
        <a:xfrm>
          <a:off x="0" y="0"/>
          <a:ext cx="0" cy="0"/>
          <a:chOff x="0" y="0"/>
          <a:chExt cx="0" cy="0"/>
        </a:xfrm>
      </p:grpSpPr>
      <p:sp>
        <p:nvSpPr>
          <p:cNvPr descr="All text" id="295" name="Google Shape;295;p49"/>
          <p:cNvSpPr txBox="1"/>
          <p:nvPr/>
        </p:nvSpPr>
        <p:spPr>
          <a:xfrm>
            <a:off x="907425" y="0"/>
            <a:ext cx="8236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00FF00"/>
                </a:solidFill>
                <a:latin typeface="Oswald"/>
                <a:ea typeface="Oswald"/>
                <a:cs typeface="Oswald"/>
                <a:sym typeface="Oswald"/>
              </a:rPr>
              <a:t>Today you need</a:t>
            </a:r>
            <a:endParaRPr sz="3000">
              <a:solidFill>
                <a:srgbClr val="00FF00"/>
              </a:solidFill>
              <a:latin typeface="Oswald"/>
              <a:ea typeface="Oswald"/>
              <a:cs typeface="Oswald"/>
              <a:sym typeface="Oswald"/>
            </a:endParaRPr>
          </a:p>
          <a:p>
            <a:pPr indent="0" lvl="0" marL="0" rtl="0" algn="l">
              <a:spcBef>
                <a:spcPts val="0"/>
              </a:spcBef>
              <a:spcAft>
                <a:spcPts val="0"/>
              </a:spcAft>
              <a:buNone/>
            </a:pPr>
            <a:r>
              <a:t/>
            </a:r>
            <a:endParaRPr sz="3600">
              <a:solidFill>
                <a:srgbClr val="FFFFFF"/>
              </a:solidFill>
              <a:latin typeface="Oswald"/>
              <a:ea typeface="Oswald"/>
              <a:cs typeface="Oswald"/>
              <a:sym typeface="Oswald"/>
            </a:endParaRPr>
          </a:p>
          <a:p>
            <a:pPr indent="-457200" lvl="0" marL="457200" rtl="0" algn="l">
              <a:lnSpc>
                <a:spcPct val="114000"/>
              </a:lnSpc>
              <a:spcBef>
                <a:spcPts val="0"/>
              </a:spcBef>
              <a:spcAft>
                <a:spcPts val="0"/>
              </a:spcAft>
              <a:buClr>
                <a:srgbClr val="CACACA"/>
              </a:buClr>
              <a:buSzPts val="3600"/>
              <a:buFont typeface="Average"/>
              <a:buAutoNum type="arabicPeriod"/>
            </a:pPr>
            <a:r>
              <a:rPr lang="en-US" sz="3600">
                <a:solidFill>
                  <a:srgbClr val="CACACA"/>
                </a:solidFill>
                <a:latin typeface="Average"/>
                <a:ea typeface="Average"/>
                <a:cs typeface="Average"/>
                <a:sym typeface="Average"/>
              </a:rPr>
              <a:t>📷📷📷 Your reference photos</a:t>
            </a:r>
            <a:endParaRPr sz="3600">
              <a:solidFill>
                <a:srgbClr val="CACACA"/>
              </a:solidFill>
              <a:latin typeface="Average"/>
              <a:ea typeface="Average"/>
              <a:cs typeface="Average"/>
              <a:sym typeface="Average"/>
            </a:endParaRPr>
          </a:p>
          <a:p>
            <a:pPr indent="-457200" lvl="0" marL="457200" rtl="0" algn="l">
              <a:lnSpc>
                <a:spcPct val="114000"/>
              </a:lnSpc>
              <a:spcBef>
                <a:spcPts val="600"/>
              </a:spcBef>
              <a:spcAft>
                <a:spcPts val="0"/>
              </a:spcAft>
              <a:buClr>
                <a:srgbClr val="CACACA"/>
              </a:buClr>
              <a:buSzPts val="3600"/>
              <a:buFont typeface="Average"/>
              <a:buAutoNum type="arabicPeriod"/>
            </a:pPr>
            <a:r>
              <a:rPr lang="en-US" sz="3600">
                <a:solidFill>
                  <a:srgbClr val="CACACA"/>
                </a:solidFill>
                <a:latin typeface="Average"/>
                <a:ea typeface="Average"/>
                <a:cs typeface="Average"/>
                <a:sym typeface="Average"/>
              </a:rPr>
              <a:t>Your rough copy </a:t>
            </a:r>
            <a:endParaRPr sz="3600">
              <a:solidFill>
                <a:srgbClr val="CACACA"/>
              </a:solidFill>
              <a:latin typeface="Average"/>
              <a:ea typeface="Average"/>
              <a:cs typeface="Average"/>
              <a:sym typeface="Average"/>
            </a:endParaRPr>
          </a:p>
          <a:p>
            <a:pPr indent="-457200" lvl="0" marL="457200" rtl="0" algn="l">
              <a:lnSpc>
                <a:spcPct val="114000"/>
              </a:lnSpc>
              <a:spcBef>
                <a:spcPts val="600"/>
              </a:spcBef>
              <a:spcAft>
                <a:spcPts val="0"/>
              </a:spcAft>
              <a:buClr>
                <a:srgbClr val="CACACA"/>
              </a:buClr>
              <a:buSzPts val="3600"/>
              <a:buFont typeface="Average"/>
              <a:buAutoNum type="arabicPeriod"/>
            </a:pPr>
            <a:r>
              <a:rPr lang="en-US" sz="3600">
                <a:solidFill>
                  <a:srgbClr val="CACACA"/>
                </a:solidFill>
                <a:latin typeface="Average"/>
                <a:ea typeface="Average"/>
                <a:cs typeface="Average"/>
                <a:sym typeface="Average"/>
              </a:rPr>
              <a:t>🖌🖌 Your brushes </a:t>
            </a:r>
            <a:endParaRPr sz="3600">
              <a:solidFill>
                <a:srgbClr val="CACACA"/>
              </a:solidFill>
              <a:latin typeface="Average"/>
              <a:ea typeface="Average"/>
              <a:cs typeface="Average"/>
              <a:sym typeface="Average"/>
            </a:endParaRPr>
          </a:p>
          <a:p>
            <a:pPr indent="-457200" lvl="0" marL="457200" rtl="0" algn="l">
              <a:lnSpc>
                <a:spcPct val="114000"/>
              </a:lnSpc>
              <a:spcBef>
                <a:spcPts val="600"/>
              </a:spcBef>
              <a:spcAft>
                <a:spcPts val="0"/>
              </a:spcAft>
              <a:buClr>
                <a:srgbClr val="CACACA"/>
              </a:buClr>
              <a:buSzPts val="3600"/>
              <a:buFont typeface="Average"/>
              <a:buAutoNum type="arabicPeriod"/>
            </a:pPr>
            <a:r>
              <a:rPr lang="en-US" sz="3600">
                <a:solidFill>
                  <a:srgbClr val="CACACA"/>
                </a:solidFill>
                <a:latin typeface="Average"/>
                <a:ea typeface="Average"/>
                <a:cs typeface="Average"/>
                <a:sym typeface="Average"/>
              </a:rPr>
              <a:t>🎨 Your palette </a:t>
            </a:r>
            <a:endParaRPr sz="3600">
              <a:solidFill>
                <a:srgbClr val="CACACA"/>
              </a:solidFill>
              <a:latin typeface="Average"/>
              <a:ea typeface="Average"/>
              <a:cs typeface="Average"/>
              <a:sym typeface="Average"/>
            </a:endParaRPr>
          </a:p>
          <a:p>
            <a:pPr indent="-457200" lvl="0" marL="457200" rtl="0" algn="l">
              <a:lnSpc>
                <a:spcPct val="114000"/>
              </a:lnSpc>
              <a:spcBef>
                <a:spcPts val="600"/>
              </a:spcBef>
              <a:spcAft>
                <a:spcPts val="0"/>
              </a:spcAft>
              <a:buClr>
                <a:srgbClr val="CACACA"/>
              </a:buClr>
              <a:buSzPts val="3600"/>
              <a:buFont typeface="Average"/>
              <a:buAutoNum type="arabicPeriod"/>
            </a:pPr>
            <a:r>
              <a:rPr lang="en-US" sz="3600">
                <a:solidFill>
                  <a:srgbClr val="CACACA"/>
                </a:solidFill>
                <a:latin typeface="Average"/>
                <a:ea typeface="Average"/>
                <a:cs typeface="Average"/>
                <a:sym typeface="Average"/>
              </a:rPr>
              <a:t>🥤🥤 Two containers of water </a:t>
            </a:r>
            <a:endParaRPr sz="3600">
              <a:solidFill>
                <a:srgbClr val="CACACA"/>
              </a:solidFill>
              <a:latin typeface="Average"/>
              <a:ea typeface="Average"/>
              <a:cs typeface="Average"/>
              <a:sym typeface="Average"/>
            </a:endParaRPr>
          </a:p>
          <a:p>
            <a:pPr indent="-457200" lvl="0" marL="457200" rtl="0" algn="l">
              <a:lnSpc>
                <a:spcPct val="114000"/>
              </a:lnSpc>
              <a:spcBef>
                <a:spcPts val="600"/>
              </a:spcBef>
              <a:spcAft>
                <a:spcPts val="600"/>
              </a:spcAft>
              <a:buClr>
                <a:srgbClr val="CACACA"/>
              </a:buClr>
              <a:buSzPts val="3600"/>
              <a:buFont typeface="Average"/>
              <a:buAutoNum type="arabicPeriod"/>
            </a:pPr>
            <a:r>
              <a:rPr lang="en-US" sz="4200">
                <a:solidFill>
                  <a:srgbClr val="CACACA"/>
                </a:solidFill>
                <a:latin typeface="Average"/>
                <a:ea typeface="Average"/>
                <a:cs typeface="Average"/>
                <a:sym typeface="Average"/>
              </a:rPr>
              <a:t>🖼</a:t>
            </a:r>
            <a:r>
              <a:rPr lang="en-US" sz="3600">
                <a:solidFill>
                  <a:srgbClr val="CACACA"/>
                </a:solidFill>
                <a:latin typeface="Average"/>
                <a:ea typeface="Average"/>
                <a:cs typeface="Average"/>
                <a:sym typeface="Average"/>
              </a:rPr>
              <a:t> The good copy of your painting</a:t>
            </a:r>
            <a:endParaRPr sz="3600">
              <a:solidFill>
                <a:srgbClr val="FFFFFF"/>
              </a:solidFill>
              <a:latin typeface="Oswald"/>
              <a:ea typeface="Oswald"/>
              <a:cs typeface="Oswald"/>
              <a:sym typeface="Oswald"/>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grpSp>
        <p:nvGrpSpPr>
          <p:cNvPr id="923" name="Google Shape;923;p139"/>
          <p:cNvGrpSpPr/>
          <p:nvPr/>
        </p:nvGrpSpPr>
        <p:grpSpPr>
          <a:xfrm>
            <a:off x="0" y="0"/>
            <a:ext cx="3425100" cy="6858000"/>
            <a:chOff x="0" y="0"/>
            <a:chExt cx="3425100" cy="6858000"/>
          </a:xfrm>
        </p:grpSpPr>
        <p:sp>
          <p:nvSpPr>
            <p:cNvPr descr="Title" id="924" name="Google Shape;924;p139"/>
            <p:cNvSpPr txBox="1"/>
            <p:nvPr/>
          </p:nvSpPr>
          <p:spPr>
            <a:xfrm>
              <a:off x="0" y="0"/>
              <a:ext cx="34251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500">
                  <a:solidFill>
                    <a:srgbClr val="FFFFFF"/>
                  </a:solidFill>
                  <a:latin typeface="Oswald"/>
                  <a:ea typeface="Oswald"/>
                  <a:cs typeface="Oswald"/>
                  <a:sym typeface="Oswald"/>
                </a:rPr>
                <a:t>You should </a:t>
              </a:r>
              <a:r>
                <a:rPr lang="en-US" sz="3500">
                  <a:solidFill>
                    <a:srgbClr val="00FF00"/>
                  </a:solidFill>
                  <a:latin typeface="Oswald"/>
                  <a:ea typeface="Oswald"/>
                  <a:cs typeface="Oswald"/>
                  <a:sym typeface="Oswald"/>
                </a:rPr>
                <a:t>choose </a:t>
              </a:r>
              <a:r>
                <a:rPr lang="en-US" sz="3500">
                  <a:solidFill>
                    <a:srgbClr val="FFFFFF"/>
                  </a:solidFill>
                  <a:latin typeface="Oswald"/>
                  <a:ea typeface="Oswald"/>
                  <a:cs typeface="Oswald"/>
                  <a:sym typeface="Oswald"/>
                </a:rPr>
                <a:t>a colour scheme </a:t>
              </a:r>
              <a:r>
                <a:rPr lang="en-US" sz="3500">
                  <a:solidFill>
                    <a:srgbClr val="00FF00"/>
                  </a:solidFill>
                  <a:latin typeface="Oswald"/>
                  <a:ea typeface="Oswald"/>
                  <a:cs typeface="Oswald"/>
                  <a:sym typeface="Oswald"/>
                </a:rPr>
                <a:t>BEFORE</a:t>
              </a:r>
              <a:r>
                <a:rPr lang="en-US" sz="3500">
                  <a:solidFill>
                    <a:srgbClr val="FFFFFF"/>
                  </a:solidFill>
                  <a:latin typeface="Oswald"/>
                  <a:ea typeface="Oswald"/>
                  <a:cs typeface="Oswald"/>
                  <a:sym typeface="Oswald"/>
                </a:rPr>
                <a:t> you do thumbnail paintings and rough copies</a:t>
              </a:r>
              <a:endParaRPr>
                <a:solidFill>
                  <a:srgbClr val="AAAAAA"/>
                </a:solidFill>
                <a:latin typeface="Average"/>
                <a:ea typeface="Average"/>
                <a:cs typeface="Average"/>
                <a:sym typeface="Average"/>
              </a:endParaRPr>
            </a:p>
          </p:txBody>
        </p:sp>
        <p:pic>
          <p:nvPicPr>
            <p:cNvPr id="925" name="Google Shape;925;p139"/>
            <p:cNvPicPr preferRelativeResize="0"/>
            <p:nvPr/>
          </p:nvPicPr>
          <p:blipFill>
            <a:blip r:embed="rId3">
              <a:alphaModFix/>
            </a:blip>
            <a:stretch>
              <a:fillRect/>
            </a:stretch>
          </p:blipFill>
          <p:spPr>
            <a:xfrm>
              <a:off x="981025" y="225100"/>
              <a:ext cx="1463040" cy="1463040"/>
            </a:xfrm>
            <a:prstGeom prst="rect">
              <a:avLst/>
            </a:prstGeom>
            <a:noFill/>
            <a:ln>
              <a:noFill/>
            </a:ln>
          </p:spPr>
        </p:pic>
        <p:pic>
          <p:nvPicPr>
            <p:cNvPr id="926" name="Google Shape;926;p139"/>
            <p:cNvPicPr preferRelativeResize="0"/>
            <p:nvPr/>
          </p:nvPicPr>
          <p:blipFill>
            <a:blip r:embed="rId4">
              <a:alphaModFix/>
            </a:blip>
            <a:stretch>
              <a:fillRect/>
            </a:stretch>
          </p:blipFill>
          <p:spPr>
            <a:xfrm>
              <a:off x="981025" y="5169800"/>
              <a:ext cx="1463040" cy="1463040"/>
            </a:xfrm>
            <a:prstGeom prst="rect">
              <a:avLst/>
            </a:prstGeom>
            <a:noFill/>
            <a:ln>
              <a:noFill/>
            </a:ln>
          </p:spPr>
        </p:pic>
      </p:grpSp>
      <p:sp>
        <p:nvSpPr>
          <p:cNvPr descr="Translations" id="927" name="Google Shape;927;p139"/>
          <p:cNvSpPr txBox="1"/>
          <p:nvPr/>
        </p:nvSpPr>
        <p:spPr>
          <a:xfrm>
            <a:off x="3425250" y="-25"/>
            <a:ext cx="5718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ድንክዬ ስዕሎችን እና ሻካራ ቅጂዎችን ከማድረግዎ በፊት የቀለም ንድፍ መምረጥ አለብዎት</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يجب عليك اختيار مخطط الألوان قبل القيام بلوحات مصغرة ونسخ تقريبية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Hauries de triar una combinació de colors abans de fer miniatures i còpies en esborrany.</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在进行缩略图绘制和草稿之前，您应该选择一个配色方案</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قبل از نقاشی‌های کوچک و کپی‌های خام، باید یک طرح رنگی انتخاب کنید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थंबनेल पेंटिंग और रफ कॉपी बनाने से पहले आपको एक रंग योजना चुन लेनी चाहिए</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サムネイルやラフコピーを描く前に配色を決める必要があります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썸네일 페인팅과 로우 카피를 하기 전에 색상 구성표를 선택해야 합니다.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Divê hûn berî ku hûn wêneyên piçûk û kopiyên nexav bikin, şêmayek rengan hilbijêrin.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Você deve escolher um esquema de cores antes de fazer pinturas em miniatura e cópias brutas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ਥੰਬਨੇਲ ਪੇਂਟਿੰਗਾਂ ਅਤੇ ਰਫ਼ ਕਾਪੀਆਂ ਬਣਾਉਣ ਤੋਂ ਪਹਿਲਾਂ ਤੁਹਾਨੂੰ ਰੰਗ ਸਕੀਮ ਚੁਣਨੀ ਚਾਹੀਦੀ 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Прежде чем приступать к созданию эскизов и черновых копий, следует выбрать цветовую схему.</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Waa in aad dooratid nidaam midab ka hor inta aanad samayn sawirada thumbnail iyo nuqullo qallafsan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Debes elegir una combinación de colores antes de hacer miniaturas y borradores.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Unapaswa kuchagua mpango wa rangi kabla ya kuchora vijipicha na nakala mbaya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Dapat kang pumili ng scheme ng kulay bago ka gumawa ng mga thumbnail painting at magaspang na kopya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Minyatür resimler ve kaba kopyalar yapmadan önce bir renk şeması seçmelisiniz</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Перш ніж робити мініатюри та чорнові копії, слід вибрати кольорову гаму.</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Bạn nên chọn một bảng màu trước khi vẽ tranh thu nhỏ và bản sao thô</a:t>
            </a:r>
            <a:endParaRPr sz="1900">
              <a:solidFill>
                <a:srgbClr val="CACACA"/>
              </a:solidFill>
              <a:latin typeface="Average"/>
              <a:ea typeface="Average"/>
              <a:cs typeface="Average"/>
              <a:sym typeface="Average"/>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1" name="Shape 931"/>
        <p:cNvGrpSpPr/>
        <p:nvPr/>
      </p:nvGrpSpPr>
      <p:grpSpPr>
        <a:xfrm>
          <a:off x="0" y="0"/>
          <a:ext cx="0" cy="0"/>
          <a:chOff x="0" y="0"/>
          <a:chExt cx="0" cy="0"/>
        </a:xfrm>
      </p:grpSpPr>
      <p:grpSp>
        <p:nvGrpSpPr>
          <p:cNvPr id="932" name="Google Shape;932;p140"/>
          <p:cNvGrpSpPr/>
          <p:nvPr/>
        </p:nvGrpSpPr>
        <p:grpSpPr>
          <a:xfrm>
            <a:off x="0" y="0"/>
            <a:ext cx="9143974" cy="6858000"/>
            <a:chOff x="0" y="0"/>
            <a:chExt cx="9143974" cy="6858000"/>
          </a:xfrm>
        </p:grpSpPr>
        <p:sp>
          <p:nvSpPr>
            <p:cNvPr id="933" name="Google Shape;933;p140"/>
            <p:cNvSpPr txBox="1"/>
            <p:nvPr/>
          </p:nvSpPr>
          <p:spPr>
            <a:xfrm>
              <a:off x="0" y="0"/>
              <a:ext cx="3186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000">
                  <a:solidFill>
                    <a:srgbClr val="FFFFFF"/>
                  </a:solidFill>
                  <a:latin typeface="Oswald"/>
                  <a:ea typeface="Oswald"/>
                  <a:cs typeface="Oswald"/>
                  <a:sym typeface="Oswald"/>
                </a:rPr>
                <a:t>Watercolour Skill-builder</a:t>
              </a:r>
              <a:endParaRPr sz="4000">
                <a:solidFill>
                  <a:srgbClr val="FFFFFF"/>
                </a:solidFill>
                <a:latin typeface="Oswald"/>
                <a:ea typeface="Oswald"/>
                <a:cs typeface="Oswald"/>
                <a:sym typeface="Oswald"/>
              </a:endParaRPr>
            </a:p>
            <a:p>
              <a:pPr indent="0" lvl="0" marL="0" rtl="0" algn="ctr">
                <a:spcBef>
                  <a:spcPts val="0"/>
                </a:spcBef>
                <a:spcAft>
                  <a:spcPts val="0"/>
                </a:spcAft>
                <a:buNone/>
              </a:pPr>
              <a:r>
                <a:t/>
              </a:r>
              <a:endParaRPr sz="4000">
                <a:solidFill>
                  <a:srgbClr val="FFFFFF"/>
                </a:solidFill>
                <a:latin typeface="Oswald"/>
                <a:ea typeface="Oswald"/>
                <a:cs typeface="Oswald"/>
                <a:sym typeface="Oswald"/>
              </a:endParaRPr>
            </a:p>
            <a:p>
              <a:pPr indent="0" lvl="0" marL="0" rtl="0" algn="ctr">
                <a:spcBef>
                  <a:spcPts val="0"/>
                </a:spcBef>
                <a:spcAft>
                  <a:spcPts val="0"/>
                </a:spcAft>
                <a:buNone/>
              </a:pPr>
              <a:r>
                <a:t/>
              </a:r>
              <a:endParaRPr sz="4000">
                <a:solidFill>
                  <a:srgbClr val="FFFFFF"/>
                </a:solidFill>
                <a:latin typeface="Oswald"/>
                <a:ea typeface="Oswald"/>
                <a:cs typeface="Oswald"/>
                <a:sym typeface="Oswald"/>
              </a:endParaRPr>
            </a:p>
            <a:p>
              <a:pPr indent="0" lvl="0" marL="0" rtl="0" algn="ctr">
                <a:spcBef>
                  <a:spcPts val="0"/>
                </a:spcBef>
                <a:spcAft>
                  <a:spcPts val="0"/>
                </a:spcAft>
                <a:buNone/>
              </a:pPr>
              <a:r>
                <a:rPr lang="en-US" sz="3500">
                  <a:solidFill>
                    <a:srgbClr val="FFFFFF"/>
                  </a:solidFill>
                  <a:latin typeface="Oswald"/>
                  <a:ea typeface="Oswald"/>
                  <a:cs typeface="Oswald"/>
                  <a:sym typeface="Oswald"/>
                </a:rPr>
                <a:t>1) Light </a:t>
              </a:r>
              <a:r>
                <a:rPr lang="en-US" sz="3500">
                  <a:solidFill>
                    <a:srgbClr val="00FF00"/>
                  </a:solidFill>
                  <a:latin typeface="Oswald"/>
                  <a:ea typeface="Oswald"/>
                  <a:cs typeface="Oswald"/>
                  <a:sym typeface="Oswald"/>
                </a:rPr>
                <a:t>Underdrawing </a:t>
              </a:r>
              <a:endParaRPr sz="3500">
                <a:solidFill>
                  <a:srgbClr val="00FF00"/>
                </a:solidFill>
                <a:latin typeface="Oswald"/>
                <a:ea typeface="Oswald"/>
                <a:cs typeface="Oswald"/>
                <a:sym typeface="Oswald"/>
              </a:endParaRPr>
            </a:p>
          </p:txBody>
        </p:sp>
        <p:pic>
          <p:nvPicPr>
            <p:cNvPr id="934" name="Google Shape;934;p140"/>
            <p:cNvPicPr preferRelativeResize="0"/>
            <p:nvPr/>
          </p:nvPicPr>
          <p:blipFill rotWithShape="1">
            <a:blip r:embed="rId3">
              <a:alphaModFix/>
            </a:blip>
            <a:srcRect b="25714" l="8230" r="8720" t="31222"/>
            <a:stretch/>
          </p:blipFill>
          <p:spPr>
            <a:xfrm>
              <a:off x="3186949" y="0"/>
              <a:ext cx="5957025" cy="4185226"/>
            </a:xfrm>
            <a:prstGeom prst="rect">
              <a:avLst/>
            </a:prstGeom>
            <a:noFill/>
            <a:ln>
              <a:noFill/>
            </a:ln>
          </p:spPr>
        </p:pic>
      </p:grpSp>
      <p:sp>
        <p:nvSpPr>
          <p:cNvPr descr="Column 1" id="935" name="Google Shape;935;p140"/>
          <p:cNvSpPr txBox="1"/>
          <p:nvPr/>
        </p:nvSpPr>
        <p:spPr>
          <a:xfrm>
            <a:off x="3200400" y="4185225"/>
            <a:ext cx="2971800" cy="26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ደረጃ 1፡ የብርሃን ስር መሳል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الخطوة 1: الرسم التمهيدي الخفيف</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Pas 1: Dibuix inferior lleuger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步骤 1：浅色底稿</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مرحله 1: زیرسازی سبک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चरण 1: हल्का अंडरड्राइंग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ステップ1：軽い下描き</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1단계: 가벼운 언더드로잉</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Gava 1: Binxêzkirina Sivik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Etapa 1: Desenho leve</a:t>
            </a:r>
            <a:endParaRPr sz="1600">
              <a:solidFill>
                <a:srgbClr val="AAAAAA"/>
              </a:solidFill>
              <a:latin typeface="Average"/>
              <a:ea typeface="Average"/>
              <a:cs typeface="Average"/>
              <a:sym typeface="Average"/>
            </a:endParaRPr>
          </a:p>
        </p:txBody>
      </p:sp>
      <p:sp>
        <p:nvSpPr>
          <p:cNvPr descr="Column 2" id="936" name="Google Shape;936;p140"/>
          <p:cNvSpPr txBox="1"/>
          <p:nvPr/>
        </p:nvSpPr>
        <p:spPr>
          <a:xfrm>
            <a:off x="6172176" y="4185225"/>
            <a:ext cx="2971800" cy="26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ਕਦਮ 1: ਹਲਕਾ ਅੰਡਰਡਰਾਇੰਗ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Шаг 1: Легкий набросок</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Tallaabada 1: Hoos-u-dhigista Iftiinka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Paso 1: Dibujo subyacente ligero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Hatua ya 1: Uchoraji mwepesi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Hakbang 1: Banayad na Underdrawing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Adım 1: Hafif Alt Çizim</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Крок 1: Легке підкреслення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Bước 1: Vẽ nhẹ phần dưới</a:t>
            </a:r>
            <a:endParaRPr sz="1800">
              <a:solidFill>
                <a:srgbClr val="CACACA"/>
              </a:solidFill>
              <a:latin typeface="Average"/>
              <a:ea typeface="Average"/>
              <a:cs typeface="Average"/>
              <a:sym typeface="Average"/>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sp>
        <p:nvSpPr>
          <p:cNvPr id="941" name="Google Shape;941;p141"/>
          <p:cNvSpPr txBox="1"/>
          <p:nvPr/>
        </p:nvSpPr>
        <p:spPr>
          <a:xfrm>
            <a:off x="0" y="0"/>
            <a:ext cx="3186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000">
                <a:solidFill>
                  <a:srgbClr val="FFFFFF"/>
                </a:solidFill>
                <a:latin typeface="Oswald"/>
                <a:ea typeface="Oswald"/>
                <a:cs typeface="Oswald"/>
                <a:sym typeface="Oswald"/>
              </a:rPr>
              <a:t>Watercolour Skill-builder</a:t>
            </a:r>
            <a:endParaRPr sz="4000">
              <a:solidFill>
                <a:srgbClr val="FFFFFF"/>
              </a:solidFill>
              <a:latin typeface="Oswald"/>
              <a:ea typeface="Oswald"/>
              <a:cs typeface="Oswald"/>
              <a:sym typeface="Oswald"/>
            </a:endParaRPr>
          </a:p>
          <a:p>
            <a:pPr indent="0" lvl="0" marL="0" rtl="0" algn="ctr">
              <a:spcBef>
                <a:spcPts val="0"/>
              </a:spcBef>
              <a:spcAft>
                <a:spcPts val="0"/>
              </a:spcAft>
              <a:buNone/>
            </a:pPr>
            <a:r>
              <a:t/>
            </a:r>
            <a:endParaRPr sz="4000">
              <a:solidFill>
                <a:srgbClr val="FFFFFF"/>
              </a:solidFill>
              <a:latin typeface="Oswald"/>
              <a:ea typeface="Oswald"/>
              <a:cs typeface="Oswald"/>
              <a:sym typeface="Oswald"/>
            </a:endParaRPr>
          </a:p>
          <a:p>
            <a:pPr indent="0" lvl="0" marL="0" rtl="0" algn="ctr">
              <a:spcBef>
                <a:spcPts val="0"/>
              </a:spcBef>
              <a:spcAft>
                <a:spcPts val="0"/>
              </a:spcAft>
              <a:buNone/>
            </a:pPr>
            <a:r>
              <a:t/>
            </a:r>
            <a:endParaRPr sz="4000">
              <a:solidFill>
                <a:srgbClr val="FFFFFF"/>
              </a:solidFill>
              <a:latin typeface="Oswald"/>
              <a:ea typeface="Oswald"/>
              <a:cs typeface="Oswald"/>
              <a:sym typeface="Oswald"/>
            </a:endParaRPr>
          </a:p>
          <a:p>
            <a:pPr indent="0" lvl="0" marL="0" rtl="0" algn="ctr">
              <a:spcBef>
                <a:spcPts val="0"/>
              </a:spcBef>
              <a:spcAft>
                <a:spcPts val="0"/>
              </a:spcAft>
              <a:buNone/>
            </a:pPr>
            <a:r>
              <a:rPr lang="en-US" sz="3500">
                <a:solidFill>
                  <a:srgbClr val="FFFFFF"/>
                </a:solidFill>
                <a:latin typeface="Oswald"/>
                <a:ea typeface="Oswald"/>
                <a:cs typeface="Oswald"/>
                <a:sym typeface="Oswald"/>
              </a:rPr>
              <a:t>1) Light </a:t>
            </a:r>
            <a:r>
              <a:rPr lang="en-US" sz="3500">
                <a:solidFill>
                  <a:srgbClr val="00FF00"/>
                </a:solidFill>
                <a:latin typeface="Oswald"/>
                <a:ea typeface="Oswald"/>
                <a:cs typeface="Oswald"/>
                <a:sym typeface="Oswald"/>
              </a:rPr>
              <a:t>Underdrawing </a:t>
            </a:r>
            <a:endParaRPr sz="3500">
              <a:solidFill>
                <a:srgbClr val="00FF00"/>
              </a:solidFill>
              <a:latin typeface="Oswald"/>
              <a:ea typeface="Oswald"/>
              <a:cs typeface="Oswald"/>
              <a:sym typeface="Oswald"/>
            </a:endParaRPr>
          </a:p>
        </p:txBody>
      </p:sp>
      <p:pic>
        <p:nvPicPr>
          <p:cNvPr id="942" name="Google Shape;942;p141"/>
          <p:cNvPicPr preferRelativeResize="0"/>
          <p:nvPr/>
        </p:nvPicPr>
        <p:blipFill rotWithShape="1">
          <a:blip r:embed="rId3">
            <a:alphaModFix/>
          </a:blip>
          <a:srcRect b="46276" l="8231" r="49516" t="31222"/>
          <a:stretch/>
        </p:blipFill>
        <p:spPr>
          <a:xfrm>
            <a:off x="3186950" y="0"/>
            <a:ext cx="3030700" cy="2186900"/>
          </a:xfrm>
          <a:prstGeom prst="rect">
            <a:avLst/>
          </a:prstGeom>
          <a:noFill/>
          <a:ln>
            <a:noFill/>
          </a:ln>
        </p:spPr>
      </p:pic>
      <p:sp>
        <p:nvSpPr>
          <p:cNvPr descr="Column 1" id="943" name="Google Shape;943;p141"/>
          <p:cNvSpPr txBox="1"/>
          <p:nvPr/>
        </p:nvSpPr>
        <p:spPr>
          <a:xfrm>
            <a:off x="3200400" y="4185225"/>
            <a:ext cx="2971800" cy="26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ደረጃ 1፡ የብርሃን ስር መሳል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الخطوة 1: الرسم التمهيدي الخفيف</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Pas 1: Dibuix inferior lleuger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步骤 1：浅色底稿</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مرحله 1: زیرسازی سبک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चरण 1: हल्का अंडरड्राइंग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ステップ1：軽い下描き</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1단계: 가벼운 언더드로잉</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Gava 1: Binxêzkirina Sivik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Etapa 1: Desenho leve</a:t>
            </a:r>
            <a:endParaRPr sz="1600">
              <a:solidFill>
                <a:srgbClr val="AAAAAA"/>
              </a:solidFill>
              <a:latin typeface="Average"/>
              <a:ea typeface="Average"/>
              <a:cs typeface="Average"/>
              <a:sym typeface="Average"/>
            </a:endParaRPr>
          </a:p>
        </p:txBody>
      </p:sp>
      <p:sp>
        <p:nvSpPr>
          <p:cNvPr descr="Column 2" id="944" name="Google Shape;944;p141"/>
          <p:cNvSpPr txBox="1"/>
          <p:nvPr/>
        </p:nvSpPr>
        <p:spPr>
          <a:xfrm>
            <a:off x="6172176" y="4185225"/>
            <a:ext cx="2971800" cy="26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ਕਦਮ 1: ਹਲਕਾ ਅੰਡਰਡਰਾਇੰਗ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Шаг 1: Легкий набросок</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Tallaabada 1: Hoos-u-dhigista Iftiinka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Paso 1: Dibujo subyacente ligero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Hatua ya 1: Uchoraji mwepesi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Hakbang 1: Banayad na Underdrawing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Adım 1: Hafif Alt Çizim</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Крок 1: Легке підкреслення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Bước 1: Vẽ nhẹ phần dưới</a:t>
            </a:r>
            <a:endParaRPr sz="1800">
              <a:solidFill>
                <a:srgbClr val="CACACA"/>
              </a:solidFill>
              <a:latin typeface="Average"/>
              <a:ea typeface="Average"/>
              <a:cs typeface="Average"/>
              <a:sym typeface="Average"/>
            </a:endParaRPr>
          </a:p>
        </p:txBody>
      </p:sp>
      <p:pic>
        <p:nvPicPr>
          <p:cNvPr id="945" name="Google Shape;945;p141"/>
          <p:cNvPicPr preferRelativeResize="0"/>
          <p:nvPr/>
        </p:nvPicPr>
        <p:blipFill rotWithShape="1">
          <a:blip r:embed="rId3">
            <a:alphaModFix/>
          </a:blip>
          <a:srcRect b="25713" l="49026" r="8721" t="53755"/>
          <a:stretch/>
        </p:blipFill>
        <p:spPr>
          <a:xfrm>
            <a:off x="6265674" y="2342300"/>
            <a:ext cx="3030700" cy="1995324"/>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9" name="Shape 949"/>
        <p:cNvGrpSpPr/>
        <p:nvPr/>
      </p:nvGrpSpPr>
      <p:grpSpPr>
        <a:xfrm>
          <a:off x="0" y="0"/>
          <a:ext cx="0" cy="0"/>
          <a:chOff x="0" y="0"/>
          <a:chExt cx="0" cy="0"/>
        </a:xfrm>
      </p:grpSpPr>
      <p:grpSp>
        <p:nvGrpSpPr>
          <p:cNvPr id="950" name="Google Shape;950;p142"/>
          <p:cNvGrpSpPr/>
          <p:nvPr/>
        </p:nvGrpSpPr>
        <p:grpSpPr>
          <a:xfrm>
            <a:off x="-10100" y="-15638"/>
            <a:ext cx="9154100" cy="6873563"/>
            <a:chOff x="-10100" y="-15638"/>
            <a:chExt cx="9154100" cy="6873563"/>
          </a:xfrm>
        </p:grpSpPr>
        <p:pic>
          <p:nvPicPr>
            <p:cNvPr id="951" name="Google Shape;951;p142"/>
            <p:cNvPicPr preferRelativeResize="0"/>
            <p:nvPr/>
          </p:nvPicPr>
          <p:blipFill rotWithShape="1">
            <a:blip r:embed="rId3">
              <a:alphaModFix/>
            </a:blip>
            <a:srcRect b="46276" l="8231" r="49516" t="31222"/>
            <a:stretch/>
          </p:blipFill>
          <p:spPr>
            <a:xfrm>
              <a:off x="0" y="-15638"/>
              <a:ext cx="2743200" cy="1980738"/>
            </a:xfrm>
            <a:prstGeom prst="rect">
              <a:avLst/>
            </a:prstGeom>
            <a:noFill/>
            <a:ln>
              <a:noFill/>
            </a:ln>
          </p:spPr>
        </p:pic>
        <p:pic>
          <p:nvPicPr>
            <p:cNvPr id="952" name="Google Shape;952;p142"/>
            <p:cNvPicPr preferRelativeResize="0"/>
            <p:nvPr/>
          </p:nvPicPr>
          <p:blipFill rotWithShape="1">
            <a:blip r:embed="rId4">
              <a:alphaModFix/>
            </a:blip>
            <a:srcRect b="47971" l="5419" r="47946" t="0"/>
            <a:stretch/>
          </p:blipFill>
          <p:spPr>
            <a:xfrm>
              <a:off x="2971803" y="54488"/>
              <a:ext cx="2743199" cy="1949482"/>
            </a:xfrm>
            <a:prstGeom prst="rect">
              <a:avLst/>
            </a:prstGeom>
            <a:noFill/>
            <a:ln>
              <a:noFill/>
            </a:ln>
          </p:spPr>
        </p:pic>
        <p:pic>
          <p:nvPicPr>
            <p:cNvPr id="953" name="Google Shape;953;p142"/>
            <p:cNvPicPr preferRelativeResize="0"/>
            <p:nvPr/>
          </p:nvPicPr>
          <p:blipFill rotWithShape="1">
            <a:blip r:embed="rId5">
              <a:alphaModFix/>
            </a:blip>
            <a:srcRect b="50008" l="0" r="49867" t="0"/>
            <a:stretch/>
          </p:blipFill>
          <p:spPr>
            <a:xfrm>
              <a:off x="5943606" y="134069"/>
              <a:ext cx="2743199" cy="1681316"/>
            </a:xfrm>
            <a:prstGeom prst="rect">
              <a:avLst/>
            </a:prstGeom>
            <a:noFill/>
            <a:ln>
              <a:noFill/>
            </a:ln>
          </p:spPr>
        </p:pic>
        <p:pic>
          <p:nvPicPr>
            <p:cNvPr id="954" name="Google Shape;954;p142"/>
            <p:cNvPicPr preferRelativeResize="0"/>
            <p:nvPr/>
          </p:nvPicPr>
          <p:blipFill rotWithShape="1">
            <a:blip r:embed="rId6">
              <a:alphaModFix/>
            </a:blip>
            <a:srcRect b="49457" l="6372" r="46877" t="0"/>
            <a:stretch/>
          </p:blipFill>
          <p:spPr>
            <a:xfrm>
              <a:off x="2971801" y="2273188"/>
              <a:ext cx="2743199" cy="1712518"/>
            </a:xfrm>
            <a:prstGeom prst="rect">
              <a:avLst/>
            </a:prstGeom>
            <a:noFill/>
            <a:ln>
              <a:noFill/>
            </a:ln>
          </p:spPr>
        </p:pic>
        <p:pic>
          <p:nvPicPr>
            <p:cNvPr id="955" name="Google Shape;955;p142"/>
            <p:cNvPicPr preferRelativeResize="0"/>
            <p:nvPr/>
          </p:nvPicPr>
          <p:blipFill rotWithShape="1">
            <a:blip r:embed="rId7">
              <a:alphaModFix/>
            </a:blip>
            <a:srcRect b="47003" l="8914" r="45020" t="0"/>
            <a:stretch/>
          </p:blipFill>
          <p:spPr>
            <a:xfrm>
              <a:off x="5943600" y="2209663"/>
              <a:ext cx="2743201" cy="1839557"/>
            </a:xfrm>
            <a:prstGeom prst="rect">
              <a:avLst/>
            </a:prstGeom>
            <a:noFill/>
            <a:ln>
              <a:noFill/>
            </a:ln>
          </p:spPr>
        </p:pic>
        <p:pic>
          <p:nvPicPr>
            <p:cNvPr id="956" name="Google Shape;956;p142"/>
            <p:cNvPicPr preferRelativeResize="0"/>
            <p:nvPr/>
          </p:nvPicPr>
          <p:blipFill rotWithShape="1">
            <a:blip r:embed="rId8">
              <a:alphaModFix/>
            </a:blip>
            <a:srcRect b="48074" l="13169" r="43554" t="4248"/>
            <a:stretch/>
          </p:blipFill>
          <p:spPr>
            <a:xfrm>
              <a:off x="0" y="2254775"/>
              <a:ext cx="2743201" cy="1712518"/>
            </a:xfrm>
            <a:prstGeom prst="rect">
              <a:avLst/>
            </a:prstGeom>
            <a:noFill/>
            <a:ln>
              <a:noFill/>
            </a:ln>
          </p:spPr>
        </p:pic>
        <p:pic>
          <p:nvPicPr>
            <p:cNvPr id="957" name="Google Shape;957;p142"/>
            <p:cNvPicPr preferRelativeResize="0"/>
            <p:nvPr/>
          </p:nvPicPr>
          <p:blipFill rotWithShape="1">
            <a:blip r:embed="rId9">
              <a:alphaModFix/>
            </a:blip>
            <a:srcRect b="47723" l="0" r="48422" t="0"/>
            <a:stretch/>
          </p:blipFill>
          <p:spPr>
            <a:xfrm>
              <a:off x="2944387" y="4254920"/>
              <a:ext cx="2743200" cy="1842052"/>
            </a:xfrm>
            <a:prstGeom prst="rect">
              <a:avLst/>
            </a:prstGeom>
            <a:noFill/>
            <a:ln>
              <a:noFill/>
            </a:ln>
          </p:spPr>
        </p:pic>
        <p:pic>
          <p:nvPicPr>
            <p:cNvPr id="958" name="Google Shape;958;p142"/>
            <p:cNvPicPr preferRelativeResize="0"/>
            <p:nvPr/>
          </p:nvPicPr>
          <p:blipFill rotWithShape="1">
            <a:blip r:embed="rId10">
              <a:alphaModFix/>
            </a:blip>
            <a:srcRect b="48139" l="11885" r="44226" t="7596"/>
            <a:stretch/>
          </p:blipFill>
          <p:spPr>
            <a:xfrm>
              <a:off x="0" y="4256974"/>
              <a:ext cx="2743200" cy="1837944"/>
            </a:xfrm>
            <a:prstGeom prst="rect">
              <a:avLst/>
            </a:prstGeom>
            <a:noFill/>
            <a:ln>
              <a:noFill/>
            </a:ln>
          </p:spPr>
        </p:pic>
        <p:pic>
          <p:nvPicPr>
            <p:cNvPr id="959" name="Google Shape;959;p142"/>
            <p:cNvPicPr preferRelativeResize="0"/>
            <p:nvPr/>
          </p:nvPicPr>
          <p:blipFill rotWithShape="1">
            <a:blip r:embed="rId11">
              <a:alphaModFix/>
            </a:blip>
            <a:srcRect b="47862" l="0" r="49802" t="0"/>
            <a:stretch/>
          </p:blipFill>
          <p:spPr>
            <a:xfrm>
              <a:off x="5888775" y="4257004"/>
              <a:ext cx="3255225" cy="2353172"/>
            </a:xfrm>
            <a:prstGeom prst="rect">
              <a:avLst/>
            </a:prstGeom>
            <a:noFill/>
            <a:ln>
              <a:noFill/>
            </a:ln>
          </p:spPr>
        </p:pic>
        <p:sp>
          <p:nvSpPr>
            <p:cNvPr id="960" name="Google Shape;960;p142"/>
            <p:cNvSpPr txBox="1"/>
            <p:nvPr/>
          </p:nvSpPr>
          <p:spPr>
            <a:xfrm>
              <a:off x="-10100" y="6174225"/>
              <a:ext cx="5795400" cy="68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100">
                  <a:solidFill>
                    <a:schemeClr val="accent3"/>
                  </a:solidFill>
                  <a:latin typeface="Oswald"/>
                  <a:ea typeface="Oswald"/>
                  <a:cs typeface="Oswald"/>
                  <a:sym typeface="Oswald"/>
                </a:rPr>
                <a:t>Build up your shades in </a:t>
              </a:r>
              <a:r>
                <a:rPr lang="en-US" sz="2100">
                  <a:solidFill>
                    <a:srgbClr val="00FF00"/>
                  </a:solidFill>
                  <a:latin typeface="Oswald"/>
                  <a:ea typeface="Oswald"/>
                  <a:cs typeface="Oswald"/>
                  <a:sym typeface="Oswald"/>
                </a:rPr>
                <a:t>many layers</a:t>
              </a:r>
              <a:r>
                <a:rPr lang="en-US" sz="2100">
                  <a:solidFill>
                    <a:schemeClr val="accent3"/>
                  </a:solidFill>
                  <a:latin typeface="Oswald"/>
                  <a:ea typeface="Oswald"/>
                  <a:cs typeface="Oswald"/>
                  <a:sym typeface="Oswald"/>
                </a:rPr>
                <a:t>. Don’t use </a:t>
              </a:r>
              <a:r>
                <a:rPr lang="en-US" sz="2100">
                  <a:solidFill>
                    <a:srgbClr val="FF9900"/>
                  </a:solidFill>
                  <a:latin typeface="Oswald"/>
                  <a:ea typeface="Oswald"/>
                  <a:cs typeface="Oswald"/>
                  <a:sym typeface="Oswald"/>
                </a:rPr>
                <a:t>dark paint</a:t>
              </a:r>
              <a:r>
                <a:rPr lang="en-US" sz="2100">
                  <a:solidFill>
                    <a:schemeClr val="accent3"/>
                  </a:solidFill>
                  <a:latin typeface="Oswald"/>
                  <a:ea typeface="Oswald"/>
                  <a:cs typeface="Oswald"/>
                  <a:sym typeface="Oswald"/>
                </a:rPr>
                <a:t>.</a:t>
              </a:r>
              <a:endParaRPr sz="2100">
                <a:solidFill>
                  <a:schemeClr val="accent3"/>
                </a:solidFill>
                <a:latin typeface="Oswald"/>
                <a:ea typeface="Oswald"/>
                <a:cs typeface="Oswald"/>
                <a:sym typeface="Oswald"/>
              </a:endParaRPr>
            </a:p>
          </p:txBody>
        </p:sp>
      </p:gr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grpSp>
        <p:nvGrpSpPr>
          <p:cNvPr id="965" name="Google Shape;965;p143"/>
          <p:cNvGrpSpPr/>
          <p:nvPr/>
        </p:nvGrpSpPr>
        <p:grpSpPr>
          <a:xfrm>
            <a:off x="-1" y="0"/>
            <a:ext cx="8686800" cy="1949482"/>
            <a:chOff x="-1" y="0"/>
            <a:chExt cx="8686800" cy="1949482"/>
          </a:xfrm>
        </p:grpSpPr>
        <p:pic>
          <p:nvPicPr>
            <p:cNvPr id="966" name="Google Shape;966;p143"/>
            <p:cNvPicPr preferRelativeResize="0"/>
            <p:nvPr/>
          </p:nvPicPr>
          <p:blipFill rotWithShape="1">
            <a:blip r:embed="rId3">
              <a:alphaModFix/>
            </a:blip>
            <a:srcRect b="25713" l="49026" r="8721" t="53755"/>
            <a:stretch/>
          </p:blipFill>
          <p:spPr>
            <a:xfrm>
              <a:off x="-1" y="31525"/>
              <a:ext cx="2743200" cy="1806699"/>
            </a:xfrm>
            <a:prstGeom prst="rect">
              <a:avLst/>
            </a:prstGeom>
            <a:noFill/>
            <a:ln>
              <a:noFill/>
            </a:ln>
          </p:spPr>
        </p:pic>
        <p:pic>
          <p:nvPicPr>
            <p:cNvPr id="967" name="Google Shape;967;p143"/>
            <p:cNvPicPr preferRelativeResize="0"/>
            <p:nvPr/>
          </p:nvPicPr>
          <p:blipFill rotWithShape="1">
            <a:blip r:embed="rId4">
              <a:alphaModFix/>
            </a:blip>
            <a:srcRect b="0" l="50208" r="3157" t="47971"/>
            <a:stretch/>
          </p:blipFill>
          <p:spPr>
            <a:xfrm>
              <a:off x="2971800" y="0"/>
              <a:ext cx="2743199" cy="1949482"/>
            </a:xfrm>
            <a:prstGeom prst="rect">
              <a:avLst/>
            </a:prstGeom>
            <a:noFill/>
            <a:ln>
              <a:noFill/>
            </a:ln>
          </p:spPr>
        </p:pic>
        <p:pic>
          <p:nvPicPr>
            <p:cNvPr id="968" name="Google Shape;968;p143"/>
            <p:cNvPicPr preferRelativeResize="0"/>
            <p:nvPr/>
          </p:nvPicPr>
          <p:blipFill rotWithShape="1">
            <a:blip r:embed="rId5">
              <a:alphaModFix/>
            </a:blip>
            <a:srcRect b="0" l="47922" r="0" t="49146"/>
            <a:stretch/>
          </p:blipFill>
          <p:spPr>
            <a:xfrm>
              <a:off x="5943600" y="20471"/>
              <a:ext cx="2743200" cy="1828800"/>
            </a:xfrm>
            <a:prstGeom prst="rect">
              <a:avLst/>
            </a:prstGeom>
            <a:noFill/>
            <a:ln>
              <a:noFill/>
            </a:ln>
          </p:spPr>
        </p:pic>
      </p:grpSp>
      <p:grpSp>
        <p:nvGrpSpPr>
          <p:cNvPr id="969" name="Google Shape;969;p143"/>
          <p:cNvGrpSpPr/>
          <p:nvPr/>
        </p:nvGrpSpPr>
        <p:grpSpPr>
          <a:xfrm>
            <a:off x="-3" y="2303959"/>
            <a:ext cx="8686802" cy="1739440"/>
            <a:chOff x="-3" y="2114028"/>
            <a:chExt cx="8686802" cy="1739440"/>
          </a:xfrm>
        </p:grpSpPr>
        <p:pic>
          <p:nvPicPr>
            <p:cNvPr id="970" name="Google Shape;970;p143"/>
            <p:cNvPicPr preferRelativeResize="0"/>
            <p:nvPr/>
          </p:nvPicPr>
          <p:blipFill rotWithShape="1">
            <a:blip r:embed="rId6">
              <a:alphaModFix/>
            </a:blip>
            <a:srcRect b="0" l="53594" r="3129" t="52322"/>
            <a:stretch/>
          </p:blipFill>
          <p:spPr>
            <a:xfrm>
              <a:off x="2971800" y="2140950"/>
              <a:ext cx="2743201" cy="1712518"/>
            </a:xfrm>
            <a:prstGeom prst="rect">
              <a:avLst/>
            </a:prstGeom>
            <a:noFill/>
            <a:ln>
              <a:noFill/>
            </a:ln>
          </p:spPr>
        </p:pic>
        <p:pic>
          <p:nvPicPr>
            <p:cNvPr id="971" name="Google Shape;971;p143"/>
            <p:cNvPicPr preferRelativeResize="0"/>
            <p:nvPr/>
          </p:nvPicPr>
          <p:blipFill rotWithShape="1">
            <a:blip r:embed="rId7">
              <a:alphaModFix/>
            </a:blip>
            <a:srcRect b="0" l="51817" r="0" t="49457"/>
            <a:stretch/>
          </p:blipFill>
          <p:spPr>
            <a:xfrm>
              <a:off x="-3" y="2114028"/>
              <a:ext cx="2743199" cy="1655115"/>
            </a:xfrm>
            <a:prstGeom prst="rect">
              <a:avLst/>
            </a:prstGeom>
            <a:noFill/>
            <a:ln>
              <a:noFill/>
            </a:ln>
          </p:spPr>
        </p:pic>
        <p:pic>
          <p:nvPicPr>
            <p:cNvPr id="972" name="Google Shape;972;p143"/>
            <p:cNvPicPr preferRelativeResize="0"/>
            <p:nvPr/>
          </p:nvPicPr>
          <p:blipFill rotWithShape="1">
            <a:blip r:embed="rId8">
              <a:alphaModFix/>
            </a:blip>
            <a:srcRect b="0" l="53045" r="0" t="52521"/>
            <a:stretch/>
          </p:blipFill>
          <p:spPr>
            <a:xfrm>
              <a:off x="5943598" y="2132903"/>
              <a:ext cx="2743201" cy="1617378"/>
            </a:xfrm>
            <a:prstGeom prst="rect">
              <a:avLst/>
            </a:prstGeom>
            <a:noFill/>
            <a:ln>
              <a:noFill/>
            </a:ln>
          </p:spPr>
        </p:pic>
      </p:grpSp>
      <p:grpSp>
        <p:nvGrpSpPr>
          <p:cNvPr id="973" name="Google Shape;973;p143"/>
          <p:cNvGrpSpPr/>
          <p:nvPr/>
        </p:nvGrpSpPr>
        <p:grpSpPr>
          <a:xfrm>
            <a:off x="-10103" y="4397875"/>
            <a:ext cx="9389102" cy="2230425"/>
            <a:chOff x="-3" y="3980025"/>
            <a:chExt cx="9389102" cy="2230425"/>
          </a:xfrm>
        </p:grpSpPr>
        <p:pic>
          <p:nvPicPr>
            <p:cNvPr id="974" name="Google Shape;974;p143"/>
            <p:cNvPicPr preferRelativeResize="0"/>
            <p:nvPr/>
          </p:nvPicPr>
          <p:blipFill rotWithShape="1">
            <a:blip r:embed="rId9">
              <a:alphaModFix/>
            </a:blip>
            <a:srcRect b="0" l="48626" r="0" t="50008"/>
            <a:stretch/>
          </p:blipFill>
          <p:spPr>
            <a:xfrm>
              <a:off x="-3" y="4044949"/>
              <a:ext cx="2743199" cy="1645920"/>
            </a:xfrm>
            <a:prstGeom prst="rect">
              <a:avLst/>
            </a:prstGeom>
            <a:noFill/>
            <a:ln>
              <a:noFill/>
            </a:ln>
          </p:spPr>
        </p:pic>
        <p:pic>
          <p:nvPicPr>
            <p:cNvPr id="975" name="Google Shape;975;p143"/>
            <p:cNvPicPr preferRelativeResize="0"/>
            <p:nvPr/>
          </p:nvPicPr>
          <p:blipFill rotWithShape="1">
            <a:blip r:embed="rId10">
              <a:alphaModFix/>
            </a:blip>
            <a:srcRect b="5068" l="54552" r="0" t="50666"/>
            <a:stretch/>
          </p:blipFill>
          <p:spPr>
            <a:xfrm>
              <a:off x="5943600" y="3980025"/>
              <a:ext cx="3445499" cy="2230425"/>
            </a:xfrm>
            <a:prstGeom prst="rect">
              <a:avLst/>
            </a:prstGeom>
            <a:noFill/>
            <a:ln>
              <a:noFill/>
            </a:ln>
          </p:spPr>
        </p:pic>
        <p:pic>
          <p:nvPicPr>
            <p:cNvPr id="976" name="Google Shape;976;p143"/>
            <p:cNvPicPr preferRelativeResize="0"/>
            <p:nvPr/>
          </p:nvPicPr>
          <p:blipFill rotWithShape="1">
            <a:blip r:embed="rId11">
              <a:alphaModFix/>
            </a:blip>
            <a:srcRect b="0" l="48627" r="1175" t="50707"/>
            <a:stretch/>
          </p:blipFill>
          <p:spPr>
            <a:xfrm>
              <a:off x="2971800" y="3980725"/>
              <a:ext cx="2743200" cy="1873214"/>
            </a:xfrm>
            <a:prstGeom prst="rect">
              <a:avLst/>
            </a:prstGeom>
            <a:noFill/>
            <a:ln>
              <a:noFill/>
            </a:ln>
          </p:spPr>
        </p:pic>
      </p:grpSp>
      <p:sp>
        <p:nvSpPr>
          <p:cNvPr id="977" name="Google Shape;977;p143"/>
          <p:cNvSpPr txBox="1"/>
          <p:nvPr/>
        </p:nvSpPr>
        <p:spPr>
          <a:xfrm>
            <a:off x="-10100" y="6174225"/>
            <a:ext cx="5795400" cy="68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100">
                <a:solidFill>
                  <a:schemeClr val="accent3"/>
                </a:solidFill>
                <a:latin typeface="Oswald"/>
                <a:ea typeface="Oswald"/>
                <a:cs typeface="Oswald"/>
                <a:sym typeface="Oswald"/>
              </a:rPr>
              <a:t>Build up your shades in </a:t>
            </a:r>
            <a:r>
              <a:rPr lang="en-US" sz="2100">
                <a:solidFill>
                  <a:srgbClr val="00FF00"/>
                </a:solidFill>
                <a:latin typeface="Oswald"/>
                <a:ea typeface="Oswald"/>
                <a:cs typeface="Oswald"/>
                <a:sym typeface="Oswald"/>
              </a:rPr>
              <a:t>many layers</a:t>
            </a:r>
            <a:r>
              <a:rPr lang="en-US" sz="2100">
                <a:solidFill>
                  <a:schemeClr val="accent3"/>
                </a:solidFill>
                <a:latin typeface="Oswald"/>
                <a:ea typeface="Oswald"/>
                <a:cs typeface="Oswald"/>
                <a:sym typeface="Oswald"/>
              </a:rPr>
              <a:t>. Don’t use </a:t>
            </a:r>
            <a:r>
              <a:rPr lang="en-US" sz="2100">
                <a:solidFill>
                  <a:srgbClr val="FF9900"/>
                </a:solidFill>
                <a:latin typeface="Oswald"/>
                <a:ea typeface="Oswald"/>
                <a:cs typeface="Oswald"/>
                <a:sym typeface="Oswald"/>
              </a:rPr>
              <a:t>dark paint</a:t>
            </a:r>
            <a:r>
              <a:rPr lang="en-US" sz="2100">
                <a:solidFill>
                  <a:schemeClr val="accent3"/>
                </a:solidFill>
                <a:latin typeface="Oswald"/>
                <a:ea typeface="Oswald"/>
                <a:cs typeface="Oswald"/>
                <a:sym typeface="Oswald"/>
              </a:rPr>
              <a:t>.</a:t>
            </a:r>
            <a:endParaRPr sz="2100">
              <a:solidFill>
                <a:schemeClr val="accent3"/>
              </a:solidFill>
              <a:latin typeface="Oswald"/>
              <a:ea typeface="Oswald"/>
              <a:cs typeface="Oswald"/>
              <a:sym typeface="Oswald"/>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1" name="Shape 981"/>
        <p:cNvGrpSpPr/>
        <p:nvPr/>
      </p:nvGrpSpPr>
      <p:grpSpPr>
        <a:xfrm>
          <a:off x="0" y="0"/>
          <a:ext cx="0" cy="0"/>
          <a:chOff x="0" y="0"/>
          <a:chExt cx="0" cy="0"/>
        </a:xfrm>
      </p:grpSpPr>
      <p:grpSp>
        <p:nvGrpSpPr>
          <p:cNvPr id="982" name="Google Shape;982;p144"/>
          <p:cNvGrpSpPr/>
          <p:nvPr/>
        </p:nvGrpSpPr>
        <p:grpSpPr>
          <a:xfrm>
            <a:off x="34742" y="0"/>
            <a:ext cx="8865158" cy="6861392"/>
            <a:chOff x="34742" y="0"/>
            <a:chExt cx="8865158" cy="6861392"/>
          </a:xfrm>
        </p:grpSpPr>
        <p:sp>
          <p:nvSpPr>
            <p:cNvPr id="983" name="Google Shape;983;p144"/>
            <p:cNvSpPr txBox="1"/>
            <p:nvPr/>
          </p:nvSpPr>
          <p:spPr>
            <a:xfrm>
              <a:off x="340675" y="0"/>
              <a:ext cx="2152500" cy="247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Watercolour Skill-builder</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US" sz="2500">
                  <a:solidFill>
                    <a:srgbClr val="FFFFFF"/>
                  </a:solidFill>
                  <a:latin typeface="Oswald"/>
                  <a:ea typeface="Oswald"/>
                  <a:cs typeface="Oswald"/>
                  <a:sym typeface="Oswald"/>
                </a:rPr>
                <a:t>2) </a:t>
              </a:r>
              <a:r>
                <a:rPr lang="en-US" sz="2500">
                  <a:solidFill>
                    <a:srgbClr val="00FF00"/>
                  </a:solidFill>
                  <a:latin typeface="Oswald"/>
                  <a:ea typeface="Oswald"/>
                  <a:cs typeface="Oswald"/>
                  <a:sym typeface="Oswald"/>
                </a:rPr>
                <a:t>Base Wash</a:t>
              </a:r>
              <a:r>
                <a:rPr lang="en-US" sz="2500">
                  <a:solidFill>
                    <a:srgbClr val="FFFFFF"/>
                  </a:solidFill>
                  <a:latin typeface="Oswald"/>
                  <a:ea typeface="Oswald"/>
                  <a:cs typeface="Oswald"/>
                  <a:sym typeface="Oswald"/>
                </a:rPr>
                <a:t> and </a:t>
              </a:r>
              <a:r>
                <a:rPr lang="en-US" sz="2500">
                  <a:solidFill>
                    <a:srgbClr val="00FF00"/>
                  </a:solidFill>
                  <a:latin typeface="Oswald"/>
                  <a:ea typeface="Oswald"/>
                  <a:cs typeface="Oswald"/>
                  <a:sym typeface="Oswald"/>
                </a:rPr>
                <a:t>First Layers</a:t>
              </a:r>
              <a:endParaRPr sz="1300">
                <a:solidFill>
                  <a:srgbClr val="00FF00"/>
                </a:solidFill>
                <a:latin typeface="Average"/>
                <a:ea typeface="Average"/>
                <a:cs typeface="Average"/>
                <a:sym typeface="Average"/>
              </a:endParaRPr>
            </a:p>
          </p:txBody>
        </p:sp>
        <p:sp>
          <p:nvSpPr>
            <p:cNvPr id="984" name="Google Shape;984;p144"/>
            <p:cNvSpPr txBox="1"/>
            <p:nvPr/>
          </p:nvSpPr>
          <p:spPr>
            <a:xfrm>
              <a:off x="102850" y="5481092"/>
              <a:ext cx="4411500" cy="13803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0E0E0"/>
                </a:buClr>
                <a:buSzPts val="1800"/>
                <a:buFont typeface="Average"/>
                <a:buChar char="●"/>
              </a:pPr>
              <a:r>
                <a:rPr lang="en-US" sz="1800">
                  <a:solidFill>
                    <a:srgbClr val="E0E0E0"/>
                  </a:solidFill>
                  <a:latin typeface="Average"/>
                  <a:ea typeface="Average"/>
                  <a:cs typeface="Average"/>
                  <a:sym typeface="Average"/>
                </a:rPr>
                <a:t>Wet your paper before laying down your wash to get a smooth finish</a:t>
              </a:r>
              <a:endParaRPr sz="1800">
                <a:solidFill>
                  <a:srgbClr val="E0E0E0"/>
                </a:solidFill>
                <a:latin typeface="Average"/>
                <a:ea typeface="Average"/>
                <a:cs typeface="Average"/>
                <a:sym typeface="Average"/>
              </a:endParaRPr>
            </a:p>
            <a:p>
              <a:pPr indent="0" lvl="0" marL="0" rtl="0" algn="l">
                <a:spcBef>
                  <a:spcPts val="0"/>
                </a:spcBef>
                <a:spcAft>
                  <a:spcPts val="0"/>
                </a:spcAft>
                <a:buNone/>
              </a:pPr>
              <a:r>
                <a:t/>
              </a:r>
              <a:endParaRPr sz="800">
                <a:solidFill>
                  <a:srgbClr val="E0E0E0"/>
                </a:solidFill>
                <a:latin typeface="Average"/>
                <a:ea typeface="Average"/>
                <a:cs typeface="Average"/>
                <a:sym typeface="Average"/>
              </a:endParaRPr>
            </a:p>
            <a:p>
              <a:pPr indent="-342900" lvl="0" marL="457200" rtl="0" algn="l">
                <a:spcBef>
                  <a:spcPts val="0"/>
                </a:spcBef>
                <a:spcAft>
                  <a:spcPts val="0"/>
                </a:spcAft>
                <a:buClr>
                  <a:srgbClr val="E0E0E0"/>
                </a:buClr>
                <a:buSzPts val="1800"/>
                <a:buFont typeface="Average"/>
                <a:buChar char="●"/>
              </a:pPr>
              <a:r>
                <a:rPr lang="en-US" sz="1800">
                  <a:solidFill>
                    <a:srgbClr val="E0E0E0"/>
                  </a:solidFill>
                  <a:latin typeface="Average"/>
                  <a:ea typeface="Average"/>
                  <a:cs typeface="Average"/>
                  <a:sym typeface="Average"/>
                </a:rPr>
                <a:t>Your paint layers should be quite watery and thin at this stage</a:t>
              </a:r>
              <a:endParaRPr sz="1800">
                <a:solidFill>
                  <a:srgbClr val="E0E0E0"/>
                </a:solidFill>
                <a:latin typeface="Average"/>
                <a:ea typeface="Average"/>
                <a:cs typeface="Average"/>
                <a:sym typeface="Average"/>
              </a:endParaRPr>
            </a:p>
          </p:txBody>
        </p:sp>
        <p:sp>
          <p:nvSpPr>
            <p:cNvPr id="985" name="Google Shape;985;p144"/>
            <p:cNvSpPr txBox="1"/>
            <p:nvPr/>
          </p:nvSpPr>
          <p:spPr>
            <a:xfrm>
              <a:off x="4639900" y="5481092"/>
              <a:ext cx="4260000" cy="13803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0E0E0"/>
                </a:buClr>
                <a:buSzPts val="1800"/>
                <a:buFont typeface="Average"/>
                <a:buChar char="●"/>
              </a:pPr>
              <a:r>
                <a:rPr lang="en-US" sz="1800">
                  <a:solidFill>
                    <a:srgbClr val="E0E0E0"/>
                  </a:solidFill>
                  <a:latin typeface="Average"/>
                  <a:ea typeface="Average"/>
                  <a:cs typeface="Average"/>
                  <a:sym typeface="Average"/>
                </a:rPr>
                <a:t>Work lighter to darker considering the placement of highlights and shadows as you begin to build up your layers</a:t>
              </a:r>
              <a:endParaRPr sz="1800">
                <a:solidFill>
                  <a:srgbClr val="E0E0E0"/>
                </a:solidFill>
                <a:latin typeface="Average"/>
                <a:ea typeface="Average"/>
                <a:cs typeface="Average"/>
                <a:sym typeface="Average"/>
              </a:endParaRPr>
            </a:p>
          </p:txBody>
        </p:sp>
        <p:grpSp>
          <p:nvGrpSpPr>
            <p:cNvPr id="986" name="Google Shape;986;p144"/>
            <p:cNvGrpSpPr/>
            <p:nvPr/>
          </p:nvGrpSpPr>
          <p:grpSpPr>
            <a:xfrm>
              <a:off x="34742" y="2896215"/>
              <a:ext cx="8666608" cy="2621778"/>
              <a:chOff x="34742" y="2506997"/>
              <a:chExt cx="8666608" cy="2621778"/>
            </a:xfrm>
          </p:grpSpPr>
          <p:grpSp>
            <p:nvGrpSpPr>
              <p:cNvPr id="987" name="Google Shape;987;p144"/>
              <p:cNvGrpSpPr/>
              <p:nvPr/>
            </p:nvGrpSpPr>
            <p:grpSpPr>
              <a:xfrm>
                <a:off x="34742" y="2534849"/>
                <a:ext cx="4159700" cy="2593926"/>
                <a:chOff x="34742" y="2534849"/>
                <a:chExt cx="4159700" cy="2593926"/>
              </a:xfrm>
            </p:grpSpPr>
            <p:pic>
              <p:nvPicPr>
                <p:cNvPr id="988" name="Google Shape;988;p144"/>
                <p:cNvPicPr preferRelativeResize="0"/>
                <p:nvPr/>
              </p:nvPicPr>
              <p:blipFill>
                <a:blip r:embed="rId3">
                  <a:alphaModFix/>
                </a:blip>
                <a:stretch>
                  <a:fillRect/>
                </a:stretch>
              </p:blipFill>
              <p:spPr>
                <a:xfrm>
                  <a:off x="340675" y="2667049"/>
                  <a:ext cx="3853767" cy="2461726"/>
                </a:xfrm>
                <a:prstGeom prst="rect">
                  <a:avLst/>
                </a:prstGeom>
                <a:noFill/>
                <a:ln>
                  <a:noFill/>
                </a:ln>
              </p:spPr>
            </p:pic>
            <p:sp>
              <p:nvSpPr>
                <p:cNvPr id="989" name="Google Shape;989;p144"/>
                <p:cNvSpPr txBox="1"/>
                <p:nvPr/>
              </p:nvSpPr>
              <p:spPr>
                <a:xfrm>
                  <a:off x="34742" y="2534849"/>
                  <a:ext cx="426900" cy="7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2</a:t>
                  </a:r>
                  <a:endParaRPr sz="3000">
                    <a:solidFill>
                      <a:srgbClr val="E0E0E0"/>
                    </a:solidFill>
                    <a:latin typeface="Average"/>
                    <a:ea typeface="Average"/>
                    <a:cs typeface="Average"/>
                    <a:sym typeface="Average"/>
                  </a:endParaRPr>
                </a:p>
              </p:txBody>
            </p:sp>
          </p:grpSp>
          <p:grpSp>
            <p:nvGrpSpPr>
              <p:cNvPr id="990" name="Google Shape;990;p144"/>
              <p:cNvGrpSpPr/>
              <p:nvPr/>
            </p:nvGrpSpPr>
            <p:grpSpPr>
              <a:xfrm>
                <a:off x="4399058" y="2506997"/>
                <a:ext cx="4302292" cy="2621777"/>
                <a:chOff x="4399058" y="2506997"/>
                <a:chExt cx="4302292" cy="2621777"/>
              </a:xfrm>
            </p:grpSpPr>
            <p:pic>
              <p:nvPicPr>
                <p:cNvPr id="991" name="Google Shape;991;p144"/>
                <p:cNvPicPr preferRelativeResize="0"/>
                <p:nvPr/>
              </p:nvPicPr>
              <p:blipFill>
                <a:blip r:embed="rId4">
                  <a:alphaModFix/>
                </a:blip>
                <a:stretch>
                  <a:fillRect/>
                </a:stretch>
              </p:blipFill>
              <p:spPr>
                <a:xfrm>
                  <a:off x="4847584" y="2506997"/>
                  <a:ext cx="3853766" cy="2621777"/>
                </a:xfrm>
                <a:prstGeom prst="rect">
                  <a:avLst/>
                </a:prstGeom>
                <a:noFill/>
                <a:ln>
                  <a:noFill/>
                </a:ln>
              </p:spPr>
            </p:pic>
            <p:sp>
              <p:nvSpPr>
                <p:cNvPr id="992" name="Google Shape;992;p144"/>
                <p:cNvSpPr txBox="1"/>
                <p:nvPr/>
              </p:nvSpPr>
              <p:spPr>
                <a:xfrm>
                  <a:off x="4399058" y="2523949"/>
                  <a:ext cx="426900" cy="7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3</a:t>
                  </a:r>
                  <a:endParaRPr sz="3000">
                    <a:solidFill>
                      <a:srgbClr val="E0E0E0"/>
                    </a:solidFill>
                    <a:latin typeface="Average"/>
                    <a:ea typeface="Average"/>
                    <a:cs typeface="Average"/>
                    <a:sym typeface="Average"/>
                  </a:endParaRPr>
                </a:p>
              </p:txBody>
            </p:sp>
          </p:grpSp>
        </p:grpSp>
      </p:grpSp>
      <p:sp>
        <p:nvSpPr>
          <p:cNvPr descr="Column 1" id="993" name="Google Shape;993;p144"/>
          <p:cNvSpPr txBox="1"/>
          <p:nvPr/>
        </p:nvSpPr>
        <p:spPr>
          <a:xfrm>
            <a:off x="2493175" y="0"/>
            <a:ext cx="3325500" cy="29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ደረጃ 2: ቤዝ ማጠቢያ እና የመጀመሪያ ንብርብሮች</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الخطوة 2: غسل القاعدة والطبقات الأولى</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Pas 2: Rentat de la base i primeres capes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第 2 步：底洗和第一层</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مرحله ۲: شستشوی پایه و لایه‌های اول</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चरण 2: बेस वॉश और पहली परतें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ステップ2：ベースウォッシュと最初の層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2단계: 베이스 워시 및 첫 번째 레이어</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Gava 2: Şuştina bingehîn û qatên yekem</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Etapa 2: Base de lavagem e primeiras camadas</a:t>
            </a:r>
            <a:endParaRPr sz="1700">
              <a:solidFill>
                <a:srgbClr val="CACACA"/>
              </a:solidFill>
              <a:latin typeface="Average"/>
              <a:ea typeface="Average"/>
              <a:cs typeface="Average"/>
              <a:sym typeface="Average"/>
            </a:endParaRPr>
          </a:p>
        </p:txBody>
      </p:sp>
      <p:sp>
        <p:nvSpPr>
          <p:cNvPr descr="Column 2" id="994" name="Google Shape;994;p144"/>
          <p:cNvSpPr txBox="1"/>
          <p:nvPr/>
        </p:nvSpPr>
        <p:spPr>
          <a:xfrm>
            <a:off x="5818594" y="0"/>
            <a:ext cx="3325500" cy="29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ਕਦਮ 2: ਬੇਸ ਵਾਸ਼ ਅਤੇ ਪਹਿਲੀਆਂ ਪਰਤਾਂ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Шаг 2: Базовая промывка и первые слои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Talaabada 2: Dhaqitaanka Saldhigga iyo Lakabyada Koowaad</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Paso 2: Lavado de base y primeras capas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Hatua ya 2: Osha Msingi na Tabaka za Kwanza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Hakbang 2: Base Wash at First Layers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Adım 2: Temel Yıkama ve İlk Katmanlar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Крок 2: Базове змивання та перші шари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Bước 2: Rửa nền và lớp đầu tiên</a:t>
            </a:r>
            <a:endParaRPr sz="1700">
              <a:solidFill>
                <a:srgbClr val="CACACA"/>
              </a:solidFill>
              <a:latin typeface="Average"/>
              <a:ea typeface="Average"/>
              <a:cs typeface="Average"/>
              <a:sym typeface="Average"/>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sp>
        <p:nvSpPr>
          <p:cNvPr id="999" name="Google Shape;999;p145"/>
          <p:cNvSpPr txBox="1"/>
          <p:nvPr/>
        </p:nvSpPr>
        <p:spPr>
          <a:xfrm>
            <a:off x="340675" y="0"/>
            <a:ext cx="2152500" cy="247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Watercolour Skill-builder</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US" sz="2500">
                <a:solidFill>
                  <a:srgbClr val="FFFFFF"/>
                </a:solidFill>
                <a:latin typeface="Oswald"/>
                <a:ea typeface="Oswald"/>
                <a:cs typeface="Oswald"/>
                <a:sym typeface="Oswald"/>
              </a:rPr>
              <a:t>2) </a:t>
            </a:r>
            <a:r>
              <a:rPr lang="en-US" sz="2500">
                <a:solidFill>
                  <a:srgbClr val="00FF00"/>
                </a:solidFill>
                <a:latin typeface="Oswald"/>
                <a:ea typeface="Oswald"/>
                <a:cs typeface="Oswald"/>
                <a:sym typeface="Oswald"/>
              </a:rPr>
              <a:t>Base Wash</a:t>
            </a:r>
            <a:r>
              <a:rPr lang="en-US" sz="2500">
                <a:solidFill>
                  <a:srgbClr val="FFFFFF"/>
                </a:solidFill>
                <a:latin typeface="Oswald"/>
                <a:ea typeface="Oswald"/>
                <a:cs typeface="Oswald"/>
                <a:sym typeface="Oswald"/>
              </a:rPr>
              <a:t> and </a:t>
            </a:r>
            <a:r>
              <a:rPr lang="en-US" sz="2500">
                <a:solidFill>
                  <a:srgbClr val="00FF00"/>
                </a:solidFill>
                <a:latin typeface="Oswald"/>
                <a:ea typeface="Oswald"/>
                <a:cs typeface="Oswald"/>
                <a:sym typeface="Oswald"/>
              </a:rPr>
              <a:t>First Layers</a:t>
            </a:r>
            <a:endParaRPr sz="1300">
              <a:solidFill>
                <a:srgbClr val="00FF00"/>
              </a:solidFill>
              <a:latin typeface="Average"/>
              <a:ea typeface="Average"/>
              <a:cs typeface="Average"/>
              <a:sym typeface="Average"/>
            </a:endParaRPr>
          </a:p>
        </p:txBody>
      </p:sp>
      <p:sp>
        <p:nvSpPr>
          <p:cNvPr id="1000" name="Google Shape;1000;p145"/>
          <p:cNvSpPr txBox="1"/>
          <p:nvPr/>
        </p:nvSpPr>
        <p:spPr>
          <a:xfrm>
            <a:off x="102850" y="5481092"/>
            <a:ext cx="4411500" cy="13803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0E0E0"/>
              </a:buClr>
              <a:buSzPts val="1800"/>
              <a:buFont typeface="Average"/>
              <a:buChar char="●"/>
            </a:pPr>
            <a:r>
              <a:rPr lang="en-US" sz="1800">
                <a:solidFill>
                  <a:srgbClr val="E0E0E0"/>
                </a:solidFill>
                <a:latin typeface="Average"/>
                <a:ea typeface="Average"/>
                <a:cs typeface="Average"/>
                <a:sym typeface="Average"/>
              </a:rPr>
              <a:t>Wet your paper before laying down your wash to get a smooth finish</a:t>
            </a:r>
            <a:endParaRPr sz="1800">
              <a:solidFill>
                <a:srgbClr val="E0E0E0"/>
              </a:solidFill>
              <a:latin typeface="Average"/>
              <a:ea typeface="Average"/>
              <a:cs typeface="Average"/>
              <a:sym typeface="Average"/>
            </a:endParaRPr>
          </a:p>
          <a:p>
            <a:pPr indent="0" lvl="0" marL="0" rtl="0" algn="l">
              <a:spcBef>
                <a:spcPts val="0"/>
              </a:spcBef>
              <a:spcAft>
                <a:spcPts val="0"/>
              </a:spcAft>
              <a:buNone/>
            </a:pPr>
            <a:r>
              <a:t/>
            </a:r>
            <a:endParaRPr sz="800">
              <a:solidFill>
                <a:srgbClr val="E0E0E0"/>
              </a:solidFill>
              <a:latin typeface="Average"/>
              <a:ea typeface="Average"/>
              <a:cs typeface="Average"/>
              <a:sym typeface="Average"/>
            </a:endParaRPr>
          </a:p>
          <a:p>
            <a:pPr indent="-342900" lvl="0" marL="457200" rtl="0" algn="l">
              <a:spcBef>
                <a:spcPts val="0"/>
              </a:spcBef>
              <a:spcAft>
                <a:spcPts val="0"/>
              </a:spcAft>
              <a:buClr>
                <a:srgbClr val="E0E0E0"/>
              </a:buClr>
              <a:buSzPts val="1800"/>
              <a:buFont typeface="Average"/>
              <a:buChar char="●"/>
            </a:pPr>
            <a:r>
              <a:rPr lang="en-US" sz="1800">
                <a:solidFill>
                  <a:srgbClr val="E0E0E0"/>
                </a:solidFill>
                <a:latin typeface="Average"/>
                <a:ea typeface="Average"/>
                <a:cs typeface="Average"/>
                <a:sym typeface="Average"/>
              </a:rPr>
              <a:t>Your paint layers should be quite watery and thin at this stage</a:t>
            </a:r>
            <a:endParaRPr sz="1800">
              <a:solidFill>
                <a:srgbClr val="E0E0E0"/>
              </a:solidFill>
              <a:latin typeface="Average"/>
              <a:ea typeface="Average"/>
              <a:cs typeface="Average"/>
              <a:sym typeface="Average"/>
            </a:endParaRPr>
          </a:p>
        </p:txBody>
      </p:sp>
      <p:sp>
        <p:nvSpPr>
          <p:cNvPr id="1001" name="Google Shape;1001;p145"/>
          <p:cNvSpPr txBox="1"/>
          <p:nvPr/>
        </p:nvSpPr>
        <p:spPr>
          <a:xfrm>
            <a:off x="4639900" y="5481092"/>
            <a:ext cx="4260000" cy="13803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0E0E0"/>
              </a:buClr>
              <a:buSzPts val="1800"/>
              <a:buFont typeface="Average"/>
              <a:buChar char="●"/>
            </a:pPr>
            <a:r>
              <a:rPr lang="en-US" sz="1800">
                <a:solidFill>
                  <a:srgbClr val="E0E0E0"/>
                </a:solidFill>
                <a:latin typeface="Average"/>
                <a:ea typeface="Average"/>
                <a:cs typeface="Average"/>
                <a:sym typeface="Average"/>
              </a:rPr>
              <a:t>Work lighter to darker considering the placement of highlights and shadows as you begin to build up your layers</a:t>
            </a:r>
            <a:endParaRPr sz="1800">
              <a:solidFill>
                <a:srgbClr val="E0E0E0"/>
              </a:solidFill>
              <a:latin typeface="Average"/>
              <a:ea typeface="Average"/>
              <a:cs typeface="Average"/>
              <a:sym typeface="Average"/>
            </a:endParaRPr>
          </a:p>
        </p:txBody>
      </p:sp>
      <p:pic>
        <p:nvPicPr>
          <p:cNvPr id="1002" name="Google Shape;1002;p145"/>
          <p:cNvPicPr preferRelativeResize="0"/>
          <p:nvPr/>
        </p:nvPicPr>
        <p:blipFill rotWithShape="1">
          <a:blip r:embed="rId3">
            <a:alphaModFix/>
          </a:blip>
          <a:srcRect b="47971" l="5419" r="47946" t="0"/>
          <a:stretch/>
        </p:blipFill>
        <p:spPr>
          <a:xfrm>
            <a:off x="549550" y="3056275"/>
            <a:ext cx="1797250" cy="1280825"/>
          </a:xfrm>
          <a:prstGeom prst="rect">
            <a:avLst/>
          </a:prstGeom>
          <a:noFill/>
          <a:ln>
            <a:noFill/>
          </a:ln>
        </p:spPr>
      </p:pic>
      <p:sp>
        <p:nvSpPr>
          <p:cNvPr id="1003" name="Google Shape;1003;p145"/>
          <p:cNvSpPr txBox="1"/>
          <p:nvPr/>
        </p:nvSpPr>
        <p:spPr>
          <a:xfrm>
            <a:off x="34742" y="2924068"/>
            <a:ext cx="426900" cy="7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2</a:t>
            </a:r>
            <a:endParaRPr sz="3000">
              <a:solidFill>
                <a:srgbClr val="E0E0E0"/>
              </a:solidFill>
              <a:latin typeface="Average"/>
              <a:ea typeface="Average"/>
              <a:cs typeface="Average"/>
              <a:sym typeface="Average"/>
            </a:endParaRPr>
          </a:p>
        </p:txBody>
      </p:sp>
      <p:pic>
        <p:nvPicPr>
          <p:cNvPr id="1004" name="Google Shape;1004;p145"/>
          <p:cNvPicPr preferRelativeResize="0"/>
          <p:nvPr/>
        </p:nvPicPr>
        <p:blipFill rotWithShape="1">
          <a:blip r:embed="rId4">
            <a:alphaModFix/>
          </a:blip>
          <a:srcRect b="49146" l="0" r="50052" t="0"/>
          <a:stretch/>
        </p:blipFill>
        <p:spPr>
          <a:xfrm>
            <a:off x="4847579" y="2896220"/>
            <a:ext cx="1924850" cy="1333300"/>
          </a:xfrm>
          <a:prstGeom prst="rect">
            <a:avLst/>
          </a:prstGeom>
          <a:noFill/>
          <a:ln>
            <a:noFill/>
          </a:ln>
        </p:spPr>
      </p:pic>
      <p:sp>
        <p:nvSpPr>
          <p:cNvPr id="1005" name="Google Shape;1005;p145"/>
          <p:cNvSpPr txBox="1"/>
          <p:nvPr/>
        </p:nvSpPr>
        <p:spPr>
          <a:xfrm>
            <a:off x="4399058" y="2913167"/>
            <a:ext cx="426900" cy="7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3</a:t>
            </a:r>
            <a:endParaRPr sz="3000">
              <a:solidFill>
                <a:srgbClr val="E0E0E0"/>
              </a:solidFill>
              <a:latin typeface="Average"/>
              <a:ea typeface="Average"/>
              <a:cs typeface="Average"/>
              <a:sym typeface="Average"/>
            </a:endParaRPr>
          </a:p>
        </p:txBody>
      </p:sp>
      <p:sp>
        <p:nvSpPr>
          <p:cNvPr descr="Column 1" id="1006" name="Google Shape;1006;p145"/>
          <p:cNvSpPr txBox="1"/>
          <p:nvPr/>
        </p:nvSpPr>
        <p:spPr>
          <a:xfrm>
            <a:off x="2493175" y="0"/>
            <a:ext cx="3325500" cy="29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ደረጃ 2: ቤዝ ማጠቢያ እና የመጀመሪያ ንብርብሮች</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الخطوة 2: غسل القاعدة والطبقات الأولى</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Pas 2: Rentat de la base i primeres capes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第 2 步：底洗和第一层</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مرحله ۲: شستشوی پایه و لایه‌های اول</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चरण 2: बेस वॉश और पहली परतें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ステップ2：ベースウォッシュと最初の層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2단계: 베이스 워시 및 첫 번째 레이어</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Gava 2: Şuştina bingehîn û qatên yekem</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Etapa 2: Base de lavagem e primeiras camadas</a:t>
            </a:r>
            <a:endParaRPr sz="1700">
              <a:solidFill>
                <a:srgbClr val="CACACA"/>
              </a:solidFill>
              <a:latin typeface="Average"/>
              <a:ea typeface="Average"/>
              <a:cs typeface="Average"/>
              <a:sym typeface="Average"/>
            </a:endParaRPr>
          </a:p>
        </p:txBody>
      </p:sp>
      <p:sp>
        <p:nvSpPr>
          <p:cNvPr descr="Column 2" id="1007" name="Google Shape;1007;p145"/>
          <p:cNvSpPr txBox="1"/>
          <p:nvPr/>
        </p:nvSpPr>
        <p:spPr>
          <a:xfrm>
            <a:off x="5818594" y="0"/>
            <a:ext cx="3325500" cy="29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ਕਦਮ 2: ਬੇਸ ਵਾਸ਼ ਅਤੇ ਪਹਿਲੀਆਂ ਪਰਤਾਂ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Шаг 2: Базовая промывка и первые слои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Talaabada 2: Dhaqitaanka Saldhigga iyo Lakabyada Koowaad</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Paso 2: Lavado de base y primeras capas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Hatua ya 2: Osha Msingi na Tabaka za Kwanza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Hakbang 2: Base Wash at First Layers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Adım 2: Temel Yıkama ve İlk Katmanlar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Крок 2: Базове змивання та перші шари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Bước 2: Rửa nền và lớp đầu tiên</a:t>
            </a:r>
            <a:endParaRPr sz="1700">
              <a:solidFill>
                <a:srgbClr val="CACACA"/>
              </a:solidFill>
              <a:latin typeface="Average"/>
              <a:ea typeface="Average"/>
              <a:cs typeface="Average"/>
              <a:sym typeface="Average"/>
            </a:endParaRPr>
          </a:p>
        </p:txBody>
      </p:sp>
      <p:pic>
        <p:nvPicPr>
          <p:cNvPr id="1008" name="Google Shape;1008;p145"/>
          <p:cNvPicPr preferRelativeResize="0"/>
          <p:nvPr/>
        </p:nvPicPr>
        <p:blipFill rotWithShape="1">
          <a:blip r:embed="rId3">
            <a:alphaModFix/>
          </a:blip>
          <a:srcRect b="0" l="50208" r="3157" t="47971"/>
          <a:stretch/>
        </p:blipFill>
        <p:spPr>
          <a:xfrm>
            <a:off x="2427900" y="4389575"/>
            <a:ext cx="1797250" cy="1280825"/>
          </a:xfrm>
          <a:prstGeom prst="rect">
            <a:avLst/>
          </a:prstGeom>
          <a:noFill/>
          <a:ln>
            <a:noFill/>
          </a:ln>
        </p:spPr>
      </p:pic>
      <p:pic>
        <p:nvPicPr>
          <p:cNvPr id="1009" name="Google Shape;1009;p145"/>
          <p:cNvPicPr preferRelativeResize="0"/>
          <p:nvPr/>
        </p:nvPicPr>
        <p:blipFill rotWithShape="1">
          <a:blip r:embed="rId4">
            <a:alphaModFix/>
          </a:blip>
          <a:srcRect b="0" l="47922" r="0" t="49146"/>
          <a:stretch/>
        </p:blipFill>
        <p:spPr>
          <a:xfrm>
            <a:off x="6846750" y="4337096"/>
            <a:ext cx="2007000" cy="1333300"/>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sp>
        <p:nvSpPr>
          <p:cNvPr descr="Title" id="1014" name="Google Shape;1014;p146"/>
          <p:cNvSpPr txBox="1"/>
          <p:nvPr/>
        </p:nvSpPr>
        <p:spPr>
          <a:xfrm>
            <a:off x="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Step 2: Base Wash and First Layers</a:t>
            </a:r>
            <a:endParaRPr sz="4800">
              <a:solidFill>
                <a:srgbClr val="FFFFFF"/>
              </a:solidFill>
              <a:latin typeface="Oswald"/>
              <a:ea typeface="Oswald"/>
              <a:cs typeface="Oswald"/>
              <a:sym typeface="Oswald"/>
            </a:endParaRPr>
          </a:p>
        </p:txBody>
      </p:sp>
      <p:sp>
        <p:nvSpPr>
          <p:cNvPr descr="Column 1" id="1015" name="Google Shape;1015;p146"/>
          <p:cNvSpPr txBox="1"/>
          <p:nvPr/>
        </p:nvSpPr>
        <p:spPr>
          <a:xfrm>
            <a:off x="0" y="1270000"/>
            <a:ext cx="45720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ደረጃ 2: ቤዝ ማጠቢያ እና የመጀመሪያ ንብርብሮች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الخطوة 2: غسل القاعدة والطبقات الأولى</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Pas 2: Rentat de la base i primeres capes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第 2 步：底洗和第一层</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مرحله ۲: شستشوی پایه و لایه‌های اول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चरण 2: बेस वॉश और पहली परतें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ステップ2：ベースウォッシュと最初の層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2단계: 베이스 워시 및 첫 번째 레이어</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Gava 2: Şuştina bingehîn û qatên yekem</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Etapa 2: Base de lavagem e primeiras camadas</a:t>
            </a:r>
            <a:endParaRPr sz="1800">
              <a:solidFill>
                <a:schemeClr val="accent3"/>
              </a:solidFill>
              <a:latin typeface="Average"/>
              <a:ea typeface="Average"/>
              <a:cs typeface="Average"/>
              <a:sym typeface="Average"/>
            </a:endParaRPr>
          </a:p>
        </p:txBody>
      </p:sp>
      <p:sp>
        <p:nvSpPr>
          <p:cNvPr descr="Column 2" id="1016" name="Google Shape;1016;p146"/>
          <p:cNvSpPr txBox="1"/>
          <p:nvPr/>
        </p:nvSpPr>
        <p:spPr>
          <a:xfrm>
            <a:off x="4572000" y="1270000"/>
            <a:ext cx="45720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ਕਦਮ 2: ਬੇਸ ਵਾਸ਼ ਅਤੇ ਪਹਿਲੀਆਂ ਪਰਤਾਂ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Шаг 2: Базовая промывка и первые слои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Tallaabada 2: Ku dhaq Saldhigga iyo Lakabyada Koowaad</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Paso 2: Lavado de base y primeras capas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Hatua ya 2: Osha Msingi na Tabaka za Kwanza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Hakbang 2: Base Wash at First Layers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Adım 2: Temel Yıkama ve İlk Katmanlar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Крок 2: Базове змивання та перші шари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Bước 2: Rửa nền và lớp đầu tiên</a:t>
            </a:r>
            <a:endParaRPr sz="1800">
              <a:solidFill>
                <a:schemeClr val="accent3"/>
              </a:solidFill>
              <a:latin typeface="Average"/>
              <a:ea typeface="Average"/>
              <a:cs typeface="Average"/>
              <a:sym typeface="Average"/>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p147"/>
          <p:cNvSpPr txBox="1"/>
          <p:nvPr/>
        </p:nvSpPr>
        <p:spPr>
          <a:xfrm>
            <a:off x="896275" y="0"/>
            <a:ext cx="2808900" cy="250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Watercolour Skill-builder</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US" sz="2500">
                <a:solidFill>
                  <a:srgbClr val="FFFFFF"/>
                </a:solidFill>
                <a:latin typeface="Oswald"/>
                <a:ea typeface="Oswald"/>
                <a:cs typeface="Oswald"/>
                <a:sym typeface="Oswald"/>
              </a:rPr>
              <a:t>3) </a:t>
            </a:r>
            <a:r>
              <a:rPr lang="en-US" sz="2500">
                <a:solidFill>
                  <a:srgbClr val="00FF00"/>
                </a:solidFill>
                <a:latin typeface="Oswald"/>
                <a:ea typeface="Oswald"/>
                <a:cs typeface="Oswald"/>
                <a:sym typeface="Oswald"/>
              </a:rPr>
              <a:t>More Layers</a:t>
            </a:r>
            <a:endParaRPr>
              <a:solidFill>
                <a:srgbClr val="00FF00"/>
              </a:solidFill>
              <a:latin typeface="Average"/>
              <a:ea typeface="Average"/>
              <a:cs typeface="Average"/>
              <a:sym typeface="Average"/>
            </a:endParaRPr>
          </a:p>
        </p:txBody>
      </p:sp>
      <p:grpSp>
        <p:nvGrpSpPr>
          <p:cNvPr id="1022" name="Google Shape;1022;p147"/>
          <p:cNvGrpSpPr/>
          <p:nvPr/>
        </p:nvGrpSpPr>
        <p:grpSpPr>
          <a:xfrm>
            <a:off x="635451" y="2500938"/>
            <a:ext cx="7873092" cy="4357068"/>
            <a:chOff x="420575" y="1741825"/>
            <a:chExt cx="8433950" cy="5102550"/>
          </a:xfrm>
        </p:grpSpPr>
        <p:grpSp>
          <p:nvGrpSpPr>
            <p:cNvPr id="1023" name="Google Shape;1023;p147"/>
            <p:cNvGrpSpPr/>
            <p:nvPr/>
          </p:nvGrpSpPr>
          <p:grpSpPr>
            <a:xfrm>
              <a:off x="420575" y="1741825"/>
              <a:ext cx="3932639" cy="2436158"/>
              <a:chOff x="420575" y="1741825"/>
              <a:chExt cx="3932639" cy="2436158"/>
            </a:xfrm>
          </p:grpSpPr>
          <p:pic>
            <p:nvPicPr>
              <p:cNvPr id="1024" name="Google Shape;1024;p147"/>
              <p:cNvPicPr preferRelativeResize="0"/>
              <p:nvPr/>
            </p:nvPicPr>
            <p:blipFill>
              <a:blip r:embed="rId3">
                <a:alphaModFix/>
              </a:blip>
              <a:stretch>
                <a:fillRect/>
              </a:stretch>
            </p:blipFill>
            <p:spPr>
              <a:xfrm>
                <a:off x="723855" y="1741825"/>
                <a:ext cx="3629359" cy="2436158"/>
              </a:xfrm>
              <a:prstGeom prst="rect">
                <a:avLst/>
              </a:prstGeom>
              <a:noFill/>
              <a:ln>
                <a:noFill/>
              </a:ln>
            </p:spPr>
          </p:pic>
          <p:sp>
            <p:nvSpPr>
              <p:cNvPr id="1025" name="Google Shape;1025;p147"/>
              <p:cNvSpPr txBox="1"/>
              <p:nvPr/>
            </p:nvSpPr>
            <p:spPr>
              <a:xfrm>
                <a:off x="420575" y="1980584"/>
                <a:ext cx="440400" cy="8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4</a:t>
                </a:r>
                <a:endParaRPr sz="3000">
                  <a:solidFill>
                    <a:srgbClr val="E0E0E0"/>
                  </a:solidFill>
                  <a:latin typeface="Average"/>
                  <a:ea typeface="Average"/>
                  <a:cs typeface="Average"/>
                  <a:sym typeface="Average"/>
                </a:endParaRPr>
              </a:p>
            </p:txBody>
          </p:sp>
        </p:grpSp>
        <p:grpSp>
          <p:nvGrpSpPr>
            <p:cNvPr id="1026" name="Google Shape;1026;p147"/>
            <p:cNvGrpSpPr/>
            <p:nvPr/>
          </p:nvGrpSpPr>
          <p:grpSpPr>
            <a:xfrm>
              <a:off x="4640811" y="1776858"/>
              <a:ext cx="4213714" cy="2436167"/>
              <a:chOff x="4640811" y="1776858"/>
              <a:chExt cx="4213714" cy="2436167"/>
            </a:xfrm>
          </p:grpSpPr>
          <p:pic>
            <p:nvPicPr>
              <p:cNvPr id="1027" name="Google Shape;1027;p147"/>
              <p:cNvPicPr preferRelativeResize="0"/>
              <p:nvPr/>
            </p:nvPicPr>
            <p:blipFill>
              <a:blip r:embed="rId4">
                <a:alphaModFix/>
              </a:blip>
              <a:stretch>
                <a:fillRect/>
              </a:stretch>
            </p:blipFill>
            <p:spPr>
              <a:xfrm>
                <a:off x="4933548" y="1776858"/>
                <a:ext cx="3920977" cy="2436167"/>
              </a:xfrm>
              <a:prstGeom prst="rect">
                <a:avLst/>
              </a:prstGeom>
              <a:noFill/>
              <a:ln>
                <a:noFill/>
              </a:ln>
            </p:spPr>
          </p:pic>
          <p:sp>
            <p:nvSpPr>
              <p:cNvPr id="1028" name="Google Shape;1028;p147"/>
              <p:cNvSpPr txBox="1"/>
              <p:nvPr/>
            </p:nvSpPr>
            <p:spPr>
              <a:xfrm>
                <a:off x="4640811" y="1980584"/>
                <a:ext cx="440400" cy="8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5</a:t>
                </a:r>
                <a:endParaRPr sz="3000">
                  <a:solidFill>
                    <a:srgbClr val="E0E0E0"/>
                  </a:solidFill>
                  <a:latin typeface="Average"/>
                  <a:ea typeface="Average"/>
                  <a:cs typeface="Average"/>
                  <a:sym typeface="Average"/>
                </a:endParaRPr>
              </a:p>
            </p:txBody>
          </p:sp>
        </p:grpSp>
        <p:grpSp>
          <p:nvGrpSpPr>
            <p:cNvPr id="1029" name="Google Shape;1029;p147"/>
            <p:cNvGrpSpPr/>
            <p:nvPr/>
          </p:nvGrpSpPr>
          <p:grpSpPr>
            <a:xfrm>
              <a:off x="420575" y="4546372"/>
              <a:ext cx="3932639" cy="2298003"/>
              <a:chOff x="420575" y="4546372"/>
              <a:chExt cx="3932639" cy="2298003"/>
            </a:xfrm>
          </p:grpSpPr>
          <p:pic>
            <p:nvPicPr>
              <p:cNvPr id="1030" name="Google Shape;1030;p147"/>
              <p:cNvPicPr preferRelativeResize="0"/>
              <p:nvPr/>
            </p:nvPicPr>
            <p:blipFill>
              <a:blip r:embed="rId5">
                <a:alphaModFix/>
              </a:blip>
              <a:stretch>
                <a:fillRect/>
              </a:stretch>
            </p:blipFill>
            <p:spPr>
              <a:xfrm>
                <a:off x="723854" y="4546372"/>
                <a:ext cx="3629360" cy="2298003"/>
              </a:xfrm>
              <a:prstGeom prst="rect">
                <a:avLst/>
              </a:prstGeom>
              <a:noFill/>
              <a:ln>
                <a:noFill/>
              </a:ln>
            </p:spPr>
          </p:pic>
          <p:sp>
            <p:nvSpPr>
              <p:cNvPr id="1031" name="Google Shape;1031;p147"/>
              <p:cNvSpPr txBox="1"/>
              <p:nvPr/>
            </p:nvSpPr>
            <p:spPr>
              <a:xfrm>
                <a:off x="420575" y="4756398"/>
                <a:ext cx="440400" cy="8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6</a:t>
                </a:r>
                <a:endParaRPr sz="3000">
                  <a:solidFill>
                    <a:srgbClr val="E0E0E0"/>
                  </a:solidFill>
                  <a:latin typeface="Average"/>
                  <a:ea typeface="Average"/>
                  <a:cs typeface="Average"/>
                  <a:sym typeface="Average"/>
                </a:endParaRPr>
              </a:p>
              <a:p>
                <a:pPr indent="0" lvl="0" marL="0" rtl="0" algn="l">
                  <a:spcBef>
                    <a:spcPts val="0"/>
                  </a:spcBef>
                  <a:spcAft>
                    <a:spcPts val="0"/>
                  </a:spcAft>
                  <a:buNone/>
                </a:pPr>
                <a:r>
                  <a:t/>
                </a:r>
                <a:endParaRPr sz="3000">
                  <a:solidFill>
                    <a:srgbClr val="E0E0E0"/>
                  </a:solidFill>
                  <a:latin typeface="Average"/>
                  <a:ea typeface="Average"/>
                  <a:cs typeface="Average"/>
                  <a:sym typeface="Average"/>
                </a:endParaRPr>
              </a:p>
            </p:txBody>
          </p:sp>
        </p:grpSp>
        <p:grpSp>
          <p:nvGrpSpPr>
            <p:cNvPr id="1032" name="Google Shape;1032;p147"/>
            <p:cNvGrpSpPr/>
            <p:nvPr/>
          </p:nvGrpSpPr>
          <p:grpSpPr>
            <a:xfrm>
              <a:off x="4640811" y="4546365"/>
              <a:ext cx="3930188" cy="2298010"/>
              <a:chOff x="4640811" y="4546365"/>
              <a:chExt cx="3930188" cy="2298010"/>
            </a:xfrm>
          </p:grpSpPr>
          <p:pic>
            <p:nvPicPr>
              <p:cNvPr id="1033" name="Google Shape;1033;p147"/>
              <p:cNvPicPr preferRelativeResize="0"/>
              <p:nvPr/>
            </p:nvPicPr>
            <p:blipFill>
              <a:blip r:embed="rId6">
                <a:alphaModFix/>
              </a:blip>
              <a:stretch>
                <a:fillRect/>
              </a:stretch>
            </p:blipFill>
            <p:spPr>
              <a:xfrm>
                <a:off x="4957266" y="4546365"/>
                <a:ext cx="3613734" cy="2298010"/>
              </a:xfrm>
              <a:prstGeom prst="rect">
                <a:avLst/>
              </a:prstGeom>
              <a:noFill/>
              <a:ln>
                <a:noFill/>
              </a:ln>
            </p:spPr>
          </p:pic>
          <p:sp>
            <p:nvSpPr>
              <p:cNvPr id="1034" name="Google Shape;1034;p147"/>
              <p:cNvSpPr txBox="1"/>
              <p:nvPr/>
            </p:nvSpPr>
            <p:spPr>
              <a:xfrm>
                <a:off x="4640811" y="4756398"/>
                <a:ext cx="440400" cy="8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7</a:t>
                </a:r>
                <a:endParaRPr sz="3000">
                  <a:solidFill>
                    <a:srgbClr val="E0E0E0"/>
                  </a:solidFill>
                  <a:latin typeface="Average"/>
                  <a:ea typeface="Average"/>
                  <a:cs typeface="Average"/>
                  <a:sym typeface="Average"/>
                </a:endParaRPr>
              </a:p>
            </p:txBody>
          </p:sp>
        </p:grpSp>
      </p:grpSp>
      <p:sp>
        <p:nvSpPr>
          <p:cNvPr descr="Column 1" id="1035" name="Google Shape;1035;p147"/>
          <p:cNvSpPr txBox="1"/>
          <p:nvPr/>
        </p:nvSpPr>
        <p:spPr>
          <a:xfrm>
            <a:off x="3705300" y="0"/>
            <a:ext cx="2724600" cy="250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ደረጃ 3: ተጨማሪ ንብርብሮች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الخطوة 3: المزيد من الطبقات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Pas 3: Més capes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步骤3：更多层</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مرحله ۳: لایه‌های بیشتر</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चरण 3: अधिक परतें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ステップ3：レイヤーの追加</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3단계: 더 많은 레이어</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Gava 3: Zêdetir Qat</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Etapa 3: Mais camadas</a:t>
            </a:r>
            <a:endParaRPr sz="2400">
              <a:solidFill>
                <a:srgbClr val="AAAAAA"/>
              </a:solidFill>
              <a:latin typeface="Average"/>
              <a:ea typeface="Average"/>
              <a:cs typeface="Average"/>
              <a:sym typeface="Average"/>
            </a:endParaRPr>
          </a:p>
        </p:txBody>
      </p:sp>
      <p:sp>
        <p:nvSpPr>
          <p:cNvPr descr="Column 2" id="1036" name="Google Shape;1036;p147"/>
          <p:cNvSpPr txBox="1"/>
          <p:nvPr/>
        </p:nvSpPr>
        <p:spPr>
          <a:xfrm>
            <a:off x="6429900" y="0"/>
            <a:ext cx="2724600" cy="250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ਕਦਮ 3: ਹੋਰ ਪਰਤਾਂ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Шаг 3: Больше слоев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Tallaabada 3: Lakabyo badan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Paso 3: Más capas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Hatua ya 3: Tabaka Zaidi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Hakbang 3: Higit pang mga Layer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Adım 3: Daha Fazla Katman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Крок 3: Більше шарів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Bước 3: Nhiều lớp hơn</a:t>
            </a:r>
            <a:endParaRPr sz="2600">
              <a:solidFill>
                <a:srgbClr val="B7B7B7"/>
              </a:solidFill>
              <a:latin typeface="Average"/>
              <a:ea typeface="Average"/>
              <a:cs typeface="Average"/>
              <a:sym typeface="Average"/>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148"/>
          <p:cNvSpPr txBox="1"/>
          <p:nvPr/>
        </p:nvSpPr>
        <p:spPr>
          <a:xfrm>
            <a:off x="896275" y="0"/>
            <a:ext cx="2808900" cy="250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Watercolour Skill-builder</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US" sz="2500">
                <a:solidFill>
                  <a:srgbClr val="FFFFFF"/>
                </a:solidFill>
                <a:latin typeface="Oswald"/>
                <a:ea typeface="Oswald"/>
                <a:cs typeface="Oswald"/>
                <a:sym typeface="Oswald"/>
              </a:rPr>
              <a:t>3) </a:t>
            </a:r>
            <a:r>
              <a:rPr lang="en-US" sz="2500">
                <a:solidFill>
                  <a:srgbClr val="00FF00"/>
                </a:solidFill>
                <a:latin typeface="Oswald"/>
                <a:ea typeface="Oswald"/>
                <a:cs typeface="Oswald"/>
                <a:sym typeface="Oswald"/>
              </a:rPr>
              <a:t>More Layers</a:t>
            </a:r>
            <a:endParaRPr>
              <a:solidFill>
                <a:srgbClr val="00FF00"/>
              </a:solidFill>
              <a:latin typeface="Average"/>
              <a:ea typeface="Average"/>
              <a:cs typeface="Average"/>
              <a:sym typeface="Average"/>
            </a:endParaRPr>
          </a:p>
        </p:txBody>
      </p:sp>
      <p:pic>
        <p:nvPicPr>
          <p:cNvPr id="1042" name="Google Shape;1042;p148"/>
          <p:cNvPicPr preferRelativeResize="0"/>
          <p:nvPr/>
        </p:nvPicPr>
        <p:blipFill rotWithShape="1">
          <a:blip r:embed="rId3">
            <a:alphaModFix/>
          </a:blip>
          <a:srcRect b="50008" l="0" r="49867" t="0"/>
          <a:stretch/>
        </p:blipFill>
        <p:spPr>
          <a:xfrm>
            <a:off x="918556" y="2500944"/>
            <a:ext cx="1698526" cy="1039950"/>
          </a:xfrm>
          <a:prstGeom prst="rect">
            <a:avLst/>
          </a:prstGeom>
          <a:noFill/>
          <a:ln>
            <a:noFill/>
          </a:ln>
        </p:spPr>
      </p:pic>
      <p:sp>
        <p:nvSpPr>
          <p:cNvPr id="1043" name="Google Shape;1043;p148"/>
          <p:cNvSpPr txBox="1"/>
          <p:nvPr/>
        </p:nvSpPr>
        <p:spPr>
          <a:xfrm>
            <a:off x="635451" y="2704814"/>
            <a:ext cx="411000" cy="69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4</a:t>
            </a:r>
            <a:endParaRPr sz="3000">
              <a:solidFill>
                <a:srgbClr val="E0E0E0"/>
              </a:solidFill>
              <a:latin typeface="Average"/>
              <a:ea typeface="Average"/>
              <a:cs typeface="Average"/>
              <a:sym typeface="Average"/>
            </a:endParaRPr>
          </a:p>
        </p:txBody>
      </p:sp>
      <p:pic>
        <p:nvPicPr>
          <p:cNvPr id="1044" name="Google Shape;1044;p148"/>
          <p:cNvPicPr preferRelativeResize="0"/>
          <p:nvPr/>
        </p:nvPicPr>
        <p:blipFill rotWithShape="1">
          <a:blip r:embed="rId4">
            <a:alphaModFix/>
          </a:blip>
          <a:srcRect b="0" l="53594" r="3129" t="52322"/>
          <a:stretch/>
        </p:blipFill>
        <p:spPr>
          <a:xfrm>
            <a:off x="6810025" y="3619300"/>
            <a:ext cx="1583975" cy="991801"/>
          </a:xfrm>
          <a:prstGeom prst="rect">
            <a:avLst/>
          </a:prstGeom>
          <a:noFill/>
          <a:ln>
            <a:noFill/>
          </a:ln>
        </p:spPr>
      </p:pic>
      <p:sp>
        <p:nvSpPr>
          <p:cNvPr id="1045" name="Google Shape;1045;p148"/>
          <p:cNvSpPr txBox="1"/>
          <p:nvPr/>
        </p:nvSpPr>
        <p:spPr>
          <a:xfrm>
            <a:off x="4575041" y="2704814"/>
            <a:ext cx="411000" cy="69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5</a:t>
            </a:r>
            <a:endParaRPr sz="3000">
              <a:solidFill>
                <a:srgbClr val="E0E0E0"/>
              </a:solidFill>
              <a:latin typeface="Average"/>
              <a:ea typeface="Average"/>
              <a:cs typeface="Average"/>
              <a:sym typeface="Average"/>
            </a:endParaRPr>
          </a:p>
        </p:txBody>
      </p:sp>
      <p:pic>
        <p:nvPicPr>
          <p:cNvPr id="1046" name="Google Shape;1046;p148"/>
          <p:cNvPicPr preferRelativeResize="0"/>
          <p:nvPr/>
        </p:nvPicPr>
        <p:blipFill rotWithShape="1">
          <a:blip r:embed="rId5">
            <a:alphaModFix/>
          </a:blip>
          <a:srcRect b="49457" l="6372" r="46877" t="0"/>
          <a:stretch/>
        </p:blipFill>
        <p:spPr>
          <a:xfrm>
            <a:off x="1134451" y="4895750"/>
            <a:ext cx="1583974" cy="991800"/>
          </a:xfrm>
          <a:prstGeom prst="rect">
            <a:avLst/>
          </a:prstGeom>
          <a:noFill/>
          <a:ln>
            <a:noFill/>
          </a:ln>
        </p:spPr>
      </p:pic>
      <p:sp>
        <p:nvSpPr>
          <p:cNvPr id="1047" name="Google Shape;1047;p148"/>
          <p:cNvSpPr txBox="1"/>
          <p:nvPr/>
        </p:nvSpPr>
        <p:spPr>
          <a:xfrm>
            <a:off x="635451" y="5075082"/>
            <a:ext cx="411000" cy="69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6</a:t>
            </a:r>
            <a:endParaRPr sz="3000">
              <a:solidFill>
                <a:srgbClr val="E0E0E0"/>
              </a:solidFill>
              <a:latin typeface="Average"/>
              <a:ea typeface="Average"/>
              <a:cs typeface="Average"/>
              <a:sym typeface="Average"/>
            </a:endParaRPr>
          </a:p>
          <a:p>
            <a:pPr indent="0" lvl="0" marL="0" rtl="0" algn="l">
              <a:spcBef>
                <a:spcPts val="0"/>
              </a:spcBef>
              <a:spcAft>
                <a:spcPts val="0"/>
              </a:spcAft>
              <a:buNone/>
            </a:pPr>
            <a:r>
              <a:t/>
            </a:r>
            <a:endParaRPr sz="3000">
              <a:solidFill>
                <a:srgbClr val="E0E0E0"/>
              </a:solidFill>
              <a:latin typeface="Average"/>
              <a:ea typeface="Average"/>
              <a:cs typeface="Average"/>
              <a:sym typeface="Average"/>
            </a:endParaRPr>
          </a:p>
        </p:txBody>
      </p:sp>
      <p:pic>
        <p:nvPicPr>
          <p:cNvPr id="1048" name="Google Shape;1048;p148"/>
          <p:cNvPicPr preferRelativeResize="0"/>
          <p:nvPr/>
        </p:nvPicPr>
        <p:blipFill rotWithShape="1">
          <a:blip r:embed="rId6">
            <a:alphaModFix/>
          </a:blip>
          <a:srcRect b="47003" l="8914" r="45020" t="0"/>
          <a:stretch/>
        </p:blipFill>
        <p:spPr>
          <a:xfrm>
            <a:off x="5171100" y="4895725"/>
            <a:ext cx="1554025" cy="1039950"/>
          </a:xfrm>
          <a:prstGeom prst="rect">
            <a:avLst/>
          </a:prstGeom>
          <a:noFill/>
          <a:ln>
            <a:noFill/>
          </a:ln>
        </p:spPr>
      </p:pic>
      <p:sp>
        <p:nvSpPr>
          <p:cNvPr id="1049" name="Google Shape;1049;p148"/>
          <p:cNvSpPr txBox="1"/>
          <p:nvPr/>
        </p:nvSpPr>
        <p:spPr>
          <a:xfrm>
            <a:off x="4575041" y="5075082"/>
            <a:ext cx="411000" cy="69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7</a:t>
            </a:r>
            <a:endParaRPr sz="3000">
              <a:solidFill>
                <a:srgbClr val="E0E0E0"/>
              </a:solidFill>
              <a:latin typeface="Average"/>
              <a:ea typeface="Average"/>
              <a:cs typeface="Average"/>
              <a:sym typeface="Average"/>
            </a:endParaRPr>
          </a:p>
        </p:txBody>
      </p:sp>
      <p:sp>
        <p:nvSpPr>
          <p:cNvPr descr="Column 1" id="1050" name="Google Shape;1050;p148"/>
          <p:cNvSpPr txBox="1"/>
          <p:nvPr/>
        </p:nvSpPr>
        <p:spPr>
          <a:xfrm>
            <a:off x="3705300" y="0"/>
            <a:ext cx="2724600" cy="250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ደረጃ 3: ተጨማሪ ንብርብሮች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الخطوة 3: المزيد من الطبقات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Pas 3: Més capes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步骤3：更多层</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مرحله ۳: لایه‌های بیشتر</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चरण 3: अधिक परतें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ステップ3：レイヤーの追加</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3단계: 더 많은 레이어</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Gava 3: Zêdetir Qat</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Etapa 3: Mais camadas</a:t>
            </a:r>
            <a:endParaRPr sz="2400">
              <a:solidFill>
                <a:srgbClr val="AAAAAA"/>
              </a:solidFill>
              <a:latin typeface="Average"/>
              <a:ea typeface="Average"/>
              <a:cs typeface="Average"/>
              <a:sym typeface="Average"/>
            </a:endParaRPr>
          </a:p>
        </p:txBody>
      </p:sp>
      <p:sp>
        <p:nvSpPr>
          <p:cNvPr descr="Column 2" id="1051" name="Google Shape;1051;p148"/>
          <p:cNvSpPr txBox="1"/>
          <p:nvPr/>
        </p:nvSpPr>
        <p:spPr>
          <a:xfrm>
            <a:off x="6429900" y="0"/>
            <a:ext cx="2724600" cy="250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ਕਦਮ 3: ਹੋਰ ਪਰਤਾਂ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Шаг 3: Больше слоев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Tallaabada 3: Lakabyo badan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Paso 3: Más capas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Hatua ya 3: Tabaka Zaidi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Hakbang 3: Higit pang mga Layer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Adım 3: Daha Fazla Katman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Крок 3: Більше шарів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Bước 3: Nhiều lớp hơn</a:t>
            </a:r>
            <a:endParaRPr sz="2600">
              <a:solidFill>
                <a:srgbClr val="B7B7B7"/>
              </a:solidFill>
              <a:latin typeface="Average"/>
              <a:ea typeface="Average"/>
              <a:cs typeface="Average"/>
              <a:sym typeface="Average"/>
            </a:endParaRPr>
          </a:p>
        </p:txBody>
      </p:sp>
      <p:pic>
        <p:nvPicPr>
          <p:cNvPr id="1052" name="Google Shape;1052;p148"/>
          <p:cNvPicPr preferRelativeResize="0"/>
          <p:nvPr/>
        </p:nvPicPr>
        <p:blipFill rotWithShape="1">
          <a:blip r:embed="rId3">
            <a:alphaModFix/>
          </a:blip>
          <a:srcRect b="0" l="48626" r="0" t="50008"/>
          <a:stretch/>
        </p:blipFill>
        <p:spPr>
          <a:xfrm>
            <a:off x="2718422" y="3693624"/>
            <a:ext cx="1740550" cy="1039950"/>
          </a:xfrm>
          <a:prstGeom prst="rect">
            <a:avLst/>
          </a:prstGeom>
          <a:noFill/>
          <a:ln>
            <a:noFill/>
          </a:ln>
        </p:spPr>
      </p:pic>
      <p:pic>
        <p:nvPicPr>
          <p:cNvPr id="1053" name="Google Shape;1053;p148"/>
          <p:cNvPicPr preferRelativeResize="0"/>
          <p:nvPr/>
        </p:nvPicPr>
        <p:blipFill rotWithShape="1">
          <a:blip r:embed="rId4">
            <a:alphaModFix/>
          </a:blip>
          <a:srcRect b="48074" l="13169" r="43554" t="4248"/>
          <a:stretch/>
        </p:blipFill>
        <p:spPr>
          <a:xfrm>
            <a:off x="5106100" y="2627500"/>
            <a:ext cx="1583975" cy="991801"/>
          </a:xfrm>
          <a:prstGeom prst="rect">
            <a:avLst/>
          </a:prstGeom>
          <a:noFill/>
          <a:ln>
            <a:noFill/>
          </a:ln>
        </p:spPr>
      </p:pic>
      <p:pic>
        <p:nvPicPr>
          <p:cNvPr id="1054" name="Google Shape;1054;p148"/>
          <p:cNvPicPr preferRelativeResize="0"/>
          <p:nvPr/>
        </p:nvPicPr>
        <p:blipFill rotWithShape="1">
          <a:blip r:embed="rId5">
            <a:alphaModFix/>
          </a:blip>
          <a:srcRect b="0" l="51817" r="0" t="49457"/>
          <a:stretch/>
        </p:blipFill>
        <p:spPr>
          <a:xfrm>
            <a:off x="2826522" y="6018603"/>
            <a:ext cx="1632451" cy="991800"/>
          </a:xfrm>
          <a:prstGeom prst="rect">
            <a:avLst/>
          </a:prstGeom>
          <a:noFill/>
          <a:ln>
            <a:noFill/>
          </a:ln>
        </p:spPr>
      </p:pic>
      <p:pic>
        <p:nvPicPr>
          <p:cNvPr id="1055" name="Google Shape;1055;p148"/>
          <p:cNvPicPr preferRelativeResize="0"/>
          <p:nvPr/>
        </p:nvPicPr>
        <p:blipFill rotWithShape="1">
          <a:blip r:embed="rId6">
            <a:alphaModFix/>
          </a:blip>
          <a:srcRect b="0" l="53045" r="0" t="52521"/>
          <a:stretch/>
        </p:blipFill>
        <p:spPr>
          <a:xfrm>
            <a:off x="6812298" y="6078728"/>
            <a:ext cx="1583974" cy="9316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id="300" name="Google Shape;300;p50"/>
          <p:cNvPicPr preferRelativeResize="0"/>
          <p:nvPr/>
        </p:nvPicPr>
        <p:blipFill>
          <a:blip r:embed="rId3">
            <a:alphaModFix/>
          </a:blip>
          <a:stretch>
            <a:fillRect/>
          </a:stretch>
        </p:blipFill>
        <p:spPr>
          <a:xfrm>
            <a:off x="0" y="0"/>
            <a:ext cx="9144003" cy="6858002"/>
          </a:xfrm>
          <a:prstGeom prst="rect">
            <a:avLst/>
          </a:prstGeom>
          <a:noFill/>
          <a:ln>
            <a:noFill/>
          </a:ln>
        </p:spPr>
      </p:pic>
      <p:sp>
        <p:nvSpPr>
          <p:cNvPr id="301" name="Google Shape;301;p50"/>
          <p:cNvSpPr txBox="1"/>
          <p:nvPr/>
        </p:nvSpPr>
        <p:spPr>
          <a:xfrm>
            <a:off x="1945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Today you need</a:t>
            </a:r>
            <a:endParaRPr sz="4800">
              <a:solidFill>
                <a:srgbClr val="CACACA"/>
              </a:solidFill>
              <a:latin typeface="Average"/>
              <a:ea typeface="Average"/>
              <a:cs typeface="Average"/>
              <a:sym typeface="Average"/>
            </a:endParaRPr>
          </a:p>
        </p:txBody>
      </p:sp>
      <p:sp>
        <p:nvSpPr>
          <p:cNvPr id="302" name="Google Shape;302;p50"/>
          <p:cNvSpPr txBox="1"/>
          <p:nvPr/>
        </p:nvSpPr>
        <p:spPr>
          <a:xfrm>
            <a:off x="4417275" y="611250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latin typeface="Average"/>
                <a:ea typeface="Average"/>
                <a:cs typeface="Average"/>
                <a:sym typeface="Average"/>
              </a:rPr>
              <a:t>The good copy of your painting</a:t>
            </a:r>
            <a:endParaRPr b="1" sz="2400">
              <a:latin typeface="Average"/>
              <a:ea typeface="Average"/>
              <a:cs typeface="Average"/>
              <a:sym typeface="Average"/>
            </a:endParaRPr>
          </a:p>
        </p:txBody>
      </p:sp>
      <p:sp>
        <p:nvSpPr>
          <p:cNvPr id="303" name="Google Shape;303;p50"/>
          <p:cNvSpPr txBox="1"/>
          <p:nvPr/>
        </p:nvSpPr>
        <p:spPr>
          <a:xfrm>
            <a:off x="-30350" y="231870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Two containers of water</a:t>
            </a:r>
            <a:endParaRPr b="1" sz="2400">
              <a:solidFill>
                <a:srgbClr val="CACACA"/>
              </a:solidFill>
              <a:latin typeface="Average"/>
              <a:ea typeface="Average"/>
              <a:cs typeface="Average"/>
              <a:sym typeface="Average"/>
            </a:endParaRPr>
          </a:p>
        </p:txBody>
      </p:sp>
      <p:sp>
        <p:nvSpPr>
          <p:cNvPr id="304" name="Google Shape;304;p50"/>
          <p:cNvSpPr txBox="1"/>
          <p:nvPr/>
        </p:nvSpPr>
        <p:spPr>
          <a:xfrm>
            <a:off x="260350" y="3662873"/>
            <a:ext cx="39432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Art kit with brushes</a:t>
            </a:r>
            <a:endParaRPr b="1" sz="2400">
              <a:solidFill>
                <a:srgbClr val="CACACA"/>
              </a:solidFill>
              <a:latin typeface="Average"/>
              <a:ea typeface="Average"/>
              <a:cs typeface="Average"/>
              <a:sym typeface="Average"/>
            </a:endParaRPr>
          </a:p>
        </p:txBody>
      </p:sp>
      <p:sp>
        <p:nvSpPr>
          <p:cNvPr id="305" name="Google Shape;305;p50"/>
          <p:cNvSpPr txBox="1"/>
          <p:nvPr/>
        </p:nvSpPr>
        <p:spPr>
          <a:xfrm>
            <a:off x="19450" y="62267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palette</a:t>
            </a:r>
            <a:endParaRPr b="1" sz="2400">
              <a:solidFill>
                <a:srgbClr val="CACACA"/>
              </a:solidFill>
              <a:latin typeface="Average"/>
              <a:ea typeface="Average"/>
              <a:cs typeface="Average"/>
              <a:sym typeface="Average"/>
            </a:endParaRPr>
          </a:p>
        </p:txBody>
      </p:sp>
      <p:sp>
        <p:nvSpPr>
          <p:cNvPr id="306" name="Google Shape;306;p50"/>
          <p:cNvSpPr txBox="1"/>
          <p:nvPr/>
        </p:nvSpPr>
        <p:spPr>
          <a:xfrm>
            <a:off x="4572000" y="0"/>
            <a:ext cx="4572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 📵</a:t>
            </a:r>
            <a:endParaRPr sz="4800"/>
          </a:p>
        </p:txBody>
      </p:sp>
      <p:sp>
        <p:nvSpPr>
          <p:cNvPr id="307" name="Google Shape;307;p50"/>
          <p:cNvSpPr txBox="1"/>
          <p:nvPr/>
        </p:nvSpPr>
        <p:spPr>
          <a:xfrm>
            <a:off x="4314300" y="122925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latin typeface="Average"/>
                <a:ea typeface="Average"/>
                <a:cs typeface="Average"/>
                <a:sym typeface="Average"/>
              </a:rPr>
              <a:t>Reference photos</a:t>
            </a:r>
            <a:endParaRPr b="1" sz="2400">
              <a:latin typeface="Average"/>
              <a:ea typeface="Average"/>
              <a:cs typeface="Average"/>
              <a:sym typeface="Average"/>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grpSp>
        <p:nvGrpSpPr>
          <p:cNvPr id="1060" name="Google Shape;1060;p149"/>
          <p:cNvGrpSpPr/>
          <p:nvPr/>
        </p:nvGrpSpPr>
        <p:grpSpPr>
          <a:xfrm>
            <a:off x="62425" y="0"/>
            <a:ext cx="9081575" cy="6858000"/>
            <a:chOff x="62425" y="0"/>
            <a:chExt cx="9081575" cy="6858000"/>
          </a:xfrm>
        </p:grpSpPr>
        <p:sp>
          <p:nvSpPr>
            <p:cNvPr id="1061" name="Google Shape;1061;p149"/>
            <p:cNvSpPr txBox="1"/>
            <p:nvPr/>
          </p:nvSpPr>
          <p:spPr>
            <a:xfrm>
              <a:off x="525025" y="0"/>
              <a:ext cx="3676200" cy="144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Watercolour Skill-builder</a:t>
              </a:r>
              <a:endParaRPr>
                <a:solidFill>
                  <a:srgbClr val="FFFFFF"/>
                </a:solidFill>
                <a:latin typeface="Oswald"/>
                <a:ea typeface="Oswald"/>
                <a:cs typeface="Oswald"/>
                <a:sym typeface="Oswald"/>
              </a:endParaRPr>
            </a:p>
            <a:p>
              <a:pPr indent="0" lvl="0" marL="0" rtl="0" algn="l">
                <a:spcBef>
                  <a:spcPts val="0"/>
                </a:spcBef>
                <a:spcAft>
                  <a:spcPts val="0"/>
                </a:spcAft>
                <a:buNone/>
              </a:pPr>
              <a:r>
                <a:t/>
              </a:r>
              <a:endParaRPr>
                <a:solidFill>
                  <a:srgbClr val="FFFFFF"/>
                </a:solidFill>
                <a:latin typeface="Oswald"/>
                <a:ea typeface="Oswald"/>
                <a:cs typeface="Oswald"/>
                <a:sym typeface="Oswald"/>
              </a:endParaRPr>
            </a:p>
            <a:p>
              <a:pPr indent="0" lvl="0" marL="0" rtl="0" algn="l">
                <a:spcBef>
                  <a:spcPts val="0"/>
                </a:spcBef>
                <a:spcAft>
                  <a:spcPts val="0"/>
                </a:spcAft>
                <a:buNone/>
              </a:pPr>
              <a:r>
                <a:rPr lang="en-US" sz="2500">
                  <a:solidFill>
                    <a:srgbClr val="FFFFFF"/>
                  </a:solidFill>
                  <a:latin typeface="Oswald"/>
                  <a:ea typeface="Oswald"/>
                  <a:cs typeface="Oswald"/>
                  <a:sym typeface="Oswald"/>
                </a:rPr>
                <a:t>4) </a:t>
              </a:r>
              <a:r>
                <a:rPr lang="en-US" sz="2500">
                  <a:solidFill>
                    <a:srgbClr val="00FF00"/>
                  </a:solidFill>
                  <a:latin typeface="Oswald"/>
                  <a:ea typeface="Oswald"/>
                  <a:cs typeface="Oswald"/>
                  <a:sym typeface="Oswald"/>
                </a:rPr>
                <a:t>Refinement</a:t>
              </a:r>
              <a:endParaRPr sz="1350">
                <a:solidFill>
                  <a:srgbClr val="00FF00"/>
                </a:solidFill>
                <a:latin typeface="Average"/>
                <a:ea typeface="Average"/>
                <a:cs typeface="Average"/>
                <a:sym typeface="Average"/>
              </a:endParaRPr>
            </a:p>
          </p:txBody>
        </p:sp>
        <p:grpSp>
          <p:nvGrpSpPr>
            <p:cNvPr id="1062" name="Google Shape;1062;p149"/>
            <p:cNvGrpSpPr/>
            <p:nvPr/>
          </p:nvGrpSpPr>
          <p:grpSpPr>
            <a:xfrm>
              <a:off x="62425" y="4329625"/>
              <a:ext cx="4138701" cy="2528375"/>
              <a:chOff x="62425" y="4329625"/>
              <a:chExt cx="4138701" cy="2528375"/>
            </a:xfrm>
          </p:grpSpPr>
          <p:sp>
            <p:nvSpPr>
              <p:cNvPr id="1063" name="Google Shape;1063;p149"/>
              <p:cNvSpPr txBox="1"/>
              <p:nvPr/>
            </p:nvSpPr>
            <p:spPr>
              <a:xfrm>
                <a:off x="62425" y="4329625"/>
                <a:ext cx="4626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9</a:t>
                </a:r>
                <a:endParaRPr sz="3000">
                  <a:solidFill>
                    <a:srgbClr val="E0E0E0"/>
                  </a:solidFill>
                  <a:latin typeface="Average"/>
                  <a:ea typeface="Average"/>
                  <a:cs typeface="Average"/>
                  <a:sym typeface="Average"/>
                </a:endParaRPr>
              </a:p>
            </p:txBody>
          </p:sp>
          <p:pic>
            <p:nvPicPr>
              <p:cNvPr id="1064" name="Google Shape;1064;p149"/>
              <p:cNvPicPr preferRelativeResize="0"/>
              <p:nvPr/>
            </p:nvPicPr>
            <p:blipFill>
              <a:blip r:embed="rId3">
                <a:alphaModFix/>
              </a:blip>
              <a:stretch>
                <a:fillRect/>
              </a:stretch>
            </p:blipFill>
            <p:spPr>
              <a:xfrm>
                <a:off x="525025" y="4432264"/>
                <a:ext cx="3676101" cy="2425736"/>
              </a:xfrm>
              <a:prstGeom prst="rect">
                <a:avLst/>
              </a:prstGeom>
              <a:noFill/>
              <a:ln>
                <a:noFill/>
              </a:ln>
            </p:spPr>
          </p:pic>
        </p:grpSp>
        <p:grpSp>
          <p:nvGrpSpPr>
            <p:cNvPr id="1065" name="Google Shape;1065;p149"/>
            <p:cNvGrpSpPr/>
            <p:nvPr/>
          </p:nvGrpSpPr>
          <p:grpSpPr>
            <a:xfrm>
              <a:off x="62425" y="1440799"/>
              <a:ext cx="4138701" cy="2409601"/>
              <a:chOff x="62425" y="1440799"/>
              <a:chExt cx="4138701" cy="2409601"/>
            </a:xfrm>
          </p:grpSpPr>
          <p:sp>
            <p:nvSpPr>
              <p:cNvPr id="1066" name="Google Shape;1066;p149"/>
              <p:cNvSpPr txBox="1"/>
              <p:nvPr/>
            </p:nvSpPr>
            <p:spPr>
              <a:xfrm>
                <a:off x="62425" y="1520325"/>
                <a:ext cx="4626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8</a:t>
                </a:r>
                <a:endParaRPr sz="3000">
                  <a:solidFill>
                    <a:srgbClr val="E0E0E0"/>
                  </a:solidFill>
                  <a:latin typeface="Average"/>
                  <a:ea typeface="Average"/>
                  <a:cs typeface="Average"/>
                  <a:sym typeface="Average"/>
                </a:endParaRPr>
              </a:p>
            </p:txBody>
          </p:sp>
          <p:pic>
            <p:nvPicPr>
              <p:cNvPr id="1067" name="Google Shape;1067;p149"/>
              <p:cNvPicPr preferRelativeResize="0"/>
              <p:nvPr/>
            </p:nvPicPr>
            <p:blipFill rotWithShape="1">
              <a:blip r:embed="rId4">
                <a:alphaModFix/>
              </a:blip>
              <a:srcRect b="5066" l="11887" r="0" t="7598"/>
              <a:stretch/>
            </p:blipFill>
            <p:spPr>
              <a:xfrm>
                <a:off x="525025" y="1440799"/>
                <a:ext cx="3676101" cy="2409601"/>
              </a:xfrm>
              <a:prstGeom prst="rect">
                <a:avLst/>
              </a:prstGeom>
              <a:noFill/>
              <a:ln>
                <a:noFill/>
              </a:ln>
            </p:spPr>
          </p:pic>
        </p:grpSp>
        <p:grpSp>
          <p:nvGrpSpPr>
            <p:cNvPr id="1068" name="Google Shape;1068;p149"/>
            <p:cNvGrpSpPr/>
            <p:nvPr/>
          </p:nvGrpSpPr>
          <p:grpSpPr>
            <a:xfrm>
              <a:off x="4258375" y="3487575"/>
              <a:ext cx="4885625" cy="3370425"/>
              <a:chOff x="4258300" y="2148500"/>
              <a:chExt cx="4885625" cy="3370425"/>
            </a:xfrm>
          </p:grpSpPr>
          <p:pic>
            <p:nvPicPr>
              <p:cNvPr id="1069" name="Google Shape;1069;p149"/>
              <p:cNvPicPr preferRelativeResize="0"/>
              <p:nvPr/>
            </p:nvPicPr>
            <p:blipFill>
              <a:blip r:embed="rId5">
                <a:alphaModFix/>
              </a:blip>
              <a:stretch>
                <a:fillRect/>
              </a:stretch>
            </p:blipFill>
            <p:spPr>
              <a:xfrm>
                <a:off x="4258300" y="2148500"/>
                <a:ext cx="4842549" cy="3370425"/>
              </a:xfrm>
              <a:prstGeom prst="rect">
                <a:avLst/>
              </a:prstGeom>
              <a:noFill/>
              <a:ln>
                <a:noFill/>
              </a:ln>
            </p:spPr>
          </p:pic>
          <p:sp>
            <p:nvSpPr>
              <p:cNvPr id="1070" name="Google Shape;1070;p149"/>
              <p:cNvSpPr txBox="1"/>
              <p:nvPr/>
            </p:nvSpPr>
            <p:spPr>
              <a:xfrm>
                <a:off x="7784025" y="2980275"/>
                <a:ext cx="1359900" cy="92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latin typeface="Average"/>
                    <a:ea typeface="Average"/>
                    <a:cs typeface="Average"/>
                    <a:sym typeface="Average"/>
                  </a:rPr>
                  <a:t>Done!</a:t>
                </a:r>
                <a:endParaRPr b="1" sz="3000">
                  <a:latin typeface="Average"/>
                  <a:ea typeface="Average"/>
                  <a:cs typeface="Average"/>
                  <a:sym typeface="Average"/>
                </a:endParaRPr>
              </a:p>
            </p:txBody>
          </p:sp>
        </p:grpSp>
      </p:grpSp>
      <p:sp>
        <p:nvSpPr>
          <p:cNvPr descr="Column 1" id="1071" name="Google Shape;1071;p149"/>
          <p:cNvSpPr txBox="1"/>
          <p:nvPr/>
        </p:nvSpPr>
        <p:spPr>
          <a:xfrm>
            <a:off x="4258350" y="0"/>
            <a:ext cx="2430900" cy="34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ደረጃ 4፡ ማጣራት።</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الخطوة 4: التحسين</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Pas 4: Refinament</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步骤 4：细化</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مرحله ۴: اصلاح</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चरण 4: परिशोधन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ステップ4：改良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4단계: 개선</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Gava 4: Paqijkirin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Etapa 4: Refinamento</a:t>
            </a:r>
            <a:endParaRPr sz="3300">
              <a:solidFill>
                <a:srgbClr val="AAAAAA"/>
              </a:solidFill>
              <a:latin typeface="Average"/>
              <a:ea typeface="Average"/>
              <a:cs typeface="Average"/>
              <a:sym typeface="Average"/>
            </a:endParaRPr>
          </a:p>
        </p:txBody>
      </p:sp>
      <p:sp>
        <p:nvSpPr>
          <p:cNvPr descr="Column 2" id="1072" name="Google Shape;1072;p149"/>
          <p:cNvSpPr txBox="1"/>
          <p:nvPr/>
        </p:nvSpPr>
        <p:spPr>
          <a:xfrm>
            <a:off x="6689250" y="0"/>
            <a:ext cx="2430900" cy="34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ਕਦਮ 4: ਸੁਧਾਈ</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Шаг 4: Уточнение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Tallaabada 4: Sifaynta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Paso 4: Refinamiento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Hatua ya 4: Uboreshaji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Hakbang 4: Pagpipino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4. Adım: İnce Ayar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Крок 4: Удосконалення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Bước 4: Tinh chỉnh</a:t>
            </a:r>
            <a:endParaRPr sz="3650">
              <a:solidFill>
                <a:srgbClr val="B7B7B7"/>
              </a:solidFill>
              <a:latin typeface="Average"/>
              <a:ea typeface="Average"/>
              <a:cs typeface="Average"/>
              <a:sym typeface="Average"/>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6" name="Shape 1076"/>
        <p:cNvGrpSpPr/>
        <p:nvPr/>
      </p:nvGrpSpPr>
      <p:grpSpPr>
        <a:xfrm>
          <a:off x="0" y="0"/>
          <a:ext cx="0" cy="0"/>
          <a:chOff x="0" y="0"/>
          <a:chExt cx="0" cy="0"/>
        </a:xfrm>
      </p:grpSpPr>
      <p:sp>
        <p:nvSpPr>
          <p:cNvPr id="1077" name="Google Shape;1077;p150"/>
          <p:cNvSpPr txBox="1"/>
          <p:nvPr/>
        </p:nvSpPr>
        <p:spPr>
          <a:xfrm>
            <a:off x="525025" y="0"/>
            <a:ext cx="3676200" cy="144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Watercolour Skill-builder</a:t>
            </a:r>
            <a:endParaRPr>
              <a:solidFill>
                <a:srgbClr val="FFFFFF"/>
              </a:solidFill>
              <a:latin typeface="Oswald"/>
              <a:ea typeface="Oswald"/>
              <a:cs typeface="Oswald"/>
              <a:sym typeface="Oswald"/>
            </a:endParaRPr>
          </a:p>
          <a:p>
            <a:pPr indent="0" lvl="0" marL="0" rtl="0" algn="l">
              <a:spcBef>
                <a:spcPts val="0"/>
              </a:spcBef>
              <a:spcAft>
                <a:spcPts val="0"/>
              </a:spcAft>
              <a:buNone/>
            </a:pPr>
            <a:r>
              <a:t/>
            </a:r>
            <a:endParaRPr>
              <a:solidFill>
                <a:srgbClr val="FFFFFF"/>
              </a:solidFill>
              <a:latin typeface="Oswald"/>
              <a:ea typeface="Oswald"/>
              <a:cs typeface="Oswald"/>
              <a:sym typeface="Oswald"/>
            </a:endParaRPr>
          </a:p>
          <a:p>
            <a:pPr indent="0" lvl="0" marL="0" rtl="0" algn="l">
              <a:spcBef>
                <a:spcPts val="0"/>
              </a:spcBef>
              <a:spcAft>
                <a:spcPts val="0"/>
              </a:spcAft>
              <a:buNone/>
            </a:pPr>
            <a:r>
              <a:rPr lang="en-US" sz="2500">
                <a:solidFill>
                  <a:srgbClr val="FFFFFF"/>
                </a:solidFill>
                <a:latin typeface="Oswald"/>
                <a:ea typeface="Oswald"/>
                <a:cs typeface="Oswald"/>
                <a:sym typeface="Oswald"/>
              </a:rPr>
              <a:t>4) </a:t>
            </a:r>
            <a:r>
              <a:rPr lang="en-US" sz="2500">
                <a:solidFill>
                  <a:srgbClr val="00FF00"/>
                </a:solidFill>
                <a:latin typeface="Oswald"/>
                <a:ea typeface="Oswald"/>
                <a:cs typeface="Oswald"/>
                <a:sym typeface="Oswald"/>
              </a:rPr>
              <a:t>Refinement</a:t>
            </a:r>
            <a:endParaRPr sz="1350">
              <a:solidFill>
                <a:srgbClr val="00FF00"/>
              </a:solidFill>
              <a:latin typeface="Average"/>
              <a:ea typeface="Average"/>
              <a:cs typeface="Average"/>
              <a:sym typeface="Average"/>
            </a:endParaRPr>
          </a:p>
        </p:txBody>
      </p:sp>
      <p:sp>
        <p:nvSpPr>
          <p:cNvPr id="1078" name="Google Shape;1078;p150"/>
          <p:cNvSpPr txBox="1"/>
          <p:nvPr/>
        </p:nvSpPr>
        <p:spPr>
          <a:xfrm>
            <a:off x="62425" y="4329625"/>
            <a:ext cx="4626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9</a:t>
            </a:r>
            <a:endParaRPr sz="3000">
              <a:solidFill>
                <a:srgbClr val="E0E0E0"/>
              </a:solidFill>
              <a:latin typeface="Average"/>
              <a:ea typeface="Average"/>
              <a:cs typeface="Average"/>
              <a:sym typeface="Average"/>
            </a:endParaRPr>
          </a:p>
        </p:txBody>
      </p:sp>
      <p:pic>
        <p:nvPicPr>
          <p:cNvPr id="1079" name="Google Shape;1079;p150"/>
          <p:cNvPicPr preferRelativeResize="0"/>
          <p:nvPr/>
        </p:nvPicPr>
        <p:blipFill rotWithShape="1">
          <a:blip r:embed="rId3">
            <a:alphaModFix/>
          </a:blip>
          <a:srcRect b="47723" l="0" r="48422" t="0"/>
          <a:stretch/>
        </p:blipFill>
        <p:spPr>
          <a:xfrm>
            <a:off x="525025" y="4432270"/>
            <a:ext cx="1896100" cy="1268075"/>
          </a:xfrm>
          <a:prstGeom prst="rect">
            <a:avLst/>
          </a:prstGeom>
          <a:noFill/>
          <a:ln>
            <a:noFill/>
          </a:ln>
        </p:spPr>
      </p:pic>
      <p:sp>
        <p:nvSpPr>
          <p:cNvPr id="1080" name="Google Shape;1080;p150"/>
          <p:cNvSpPr txBox="1"/>
          <p:nvPr/>
        </p:nvSpPr>
        <p:spPr>
          <a:xfrm>
            <a:off x="62425" y="1520325"/>
            <a:ext cx="4626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E0E0E0"/>
                </a:solidFill>
                <a:latin typeface="Average"/>
                <a:ea typeface="Average"/>
                <a:cs typeface="Average"/>
                <a:sym typeface="Average"/>
              </a:rPr>
              <a:t>8</a:t>
            </a:r>
            <a:endParaRPr sz="3000">
              <a:solidFill>
                <a:srgbClr val="E0E0E0"/>
              </a:solidFill>
              <a:latin typeface="Average"/>
              <a:ea typeface="Average"/>
              <a:cs typeface="Average"/>
              <a:sym typeface="Average"/>
            </a:endParaRPr>
          </a:p>
        </p:txBody>
      </p:sp>
      <p:pic>
        <p:nvPicPr>
          <p:cNvPr id="1081" name="Google Shape;1081;p150"/>
          <p:cNvPicPr preferRelativeResize="0"/>
          <p:nvPr/>
        </p:nvPicPr>
        <p:blipFill rotWithShape="1">
          <a:blip r:embed="rId4">
            <a:alphaModFix/>
          </a:blip>
          <a:srcRect b="48139" l="11885" r="44226" t="7596"/>
          <a:stretch/>
        </p:blipFill>
        <p:spPr>
          <a:xfrm>
            <a:off x="525025" y="1440799"/>
            <a:ext cx="1831049" cy="1221299"/>
          </a:xfrm>
          <a:prstGeom prst="rect">
            <a:avLst/>
          </a:prstGeom>
          <a:noFill/>
          <a:ln>
            <a:noFill/>
          </a:ln>
        </p:spPr>
      </p:pic>
      <p:pic>
        <p:nvPicPr>
          <p:cNvPr id="1082" name="Google Shape;1082;p150"/>
          <p:cNvPicPr preferRelativeResize="0"/>
          <p:nvPr/>
        </p:nvPicPr>
        <p:blipFill rotWithShape="1">
          <a:blip r:embed="rId5">
            <a:alphaModFix/>
          </a:blip>
          <a:srcRect b="47862" l="0" r="49802" t="0"/>
          <a:stretch/>
        </p:blipFill>
        <p:spPr>
          <a:xfrm>
            <a:off x="4258375" y="3487575"/>
            <a:ext cx="2430900" cy="1757275"/>
          </a:xfrm>
          <a:prstGeom prst="rect">
            <a:avLst/>
          </a:prstGeom>
          <a:noFill/>
          <a:ln>
            <a:noFill/>
          </a:ln>
        </p:spPr>
      </p:pic>
      <p:sp>
        <p:nvSpPr>
          <p:cNvPr id="1083" name="Google Shape;1083;p150"/>
          <p:cNvSpPr txBox="1"/>
          <p:nvPr/>
        </p:nvSpPr>
        <p:spPr>
          <a:xfrm>
            <a:off x="7784100" y="4319350"/>
            <a:ext cx="1359900" cy="92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latin typeface="Average"/>
                <a:ea typeface="Average"/>
                <a:cs typeface="Average"/>
                <a:sym typeface="Average"/>
              </a:rPr>
              <a:t>Done!</a:t>
            </a:r>
            <a:endParaRPr b="1" sz="3000">
              <a:latin typeface="Average"/>
              <a:ea typeface="Average"/>
              <a:cs typeface="Average"/>
              <a:sym typeface="Average"/>
            </a:endParaRPr>
          </a:p>
        </p:txBody>
      </p:sp>
      <p:sp>
        <p:nvSpPr>
          <p:cNvPr descr="Column 1" id="1084" name="Google Shape;1084;p150"/>
          <p:cNvSpPr txBox="1"/>
          <p:nvPr/>
        </p:nvSpPr>
        <p:spPr>
          <a:xfrm>
            <a:off x="4258350" y="0"/>
            <a:ext cx="2430900" cy="34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ደረጃ 4፡ ማጣራት።</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الخطوة 4: التحسين</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Pas 4: Refinament</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步骤 4：细化</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مرحله ۴: اصلاح</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चरण 4: परिशोधन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ステップ4：改良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4단계: 개선</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Gava 4: Paqijkirin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Etapa 4: Refinamento</a:t>
            </a:r>
            <a:endParaRPr sz="3300">
              <a:solidFill>
                <a:srgbClr val="AAAAAA"/>
              </a:solidFill>
              <a:latin typeface="Average"/>
              <a:ea typeface="Average"/>
              <a:cs typeface="Average"/>
              <a:sym typeface="Average"/>
            </a:endParaRPr>
          </a:p>
        </p:txBody>
      </p:sp>
      <p:sp>
        <p:nvSpPr>
          <p:cNvPr descr="Column 2" id="1085" name="Google Shape;1085;p150"/>
          <p:cNvSpPr txBox="1"/>
          <p:nvPr/>
        </p:nvSpPr>
        <p:spPr>
          <a:xfrm>
            <a:off x="6689250" y="0"/>
            <a:ext cx="2430900" cy="34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ਕਦਮ 4: ਸੁਧਾਈ</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Шаг 4: Уточнение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Tallaabada 4: Sifaynta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Paso 4: Refinamiento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Hatua ya 4: Uboreshaji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Hakbang 4: Pagpipino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4. Adım: İnce Ayar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Крок 4: Удосконалення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Bước 4: Tinh chỉnh</a:t>
            </a:r>
            <a:endParaRPr sz="3650">
              <a:solidFill>
                <a:srgbClr val="B7B7B7"/>
              </a:solidFill>
              <a:latin typeface="Average"/>
              <a:ea typeface="Average"/>
              <a:cs typeface="Average"/>
              <a:sym typeface="Average"/>
            </a:endParaRPr>
          </a:p>
        </p:txBody>
      </p:sp>
      <p:pic>
        <p:nvPicPr>
          <p:cNvPr id="1086" name="Google Shape;1086;p150"/>
          <p:cNvPicPr preferRelativeResize="0"/>
          <p:nvPr/>
        </p:nvPicPr>
        <p:blipFill rotWithShape="1">
          <a:blip r:embed="rId4">
            <a:alphaModFix/>
          </a:blip>
          <a:srcRect b="5068" l="54552" r="0" t="50666"/>
          <a:stretch/>
        </p:blipFill>
        <p:spPr>
          <a:xfrm>
            <a:off x="2457425" y="2781500"/>
            <a:ext cx="1896101" cy="1221299"/>
          </a:xfrm>
          <a:prstGeom prst="rect">
            <a:avLst/>
          </a:prstGeom>
          <a:noFill/>
          <a:ln>
            <a:noFill/>
          </a:ln>
        </p:spPr>
      </p:pic>
      <p:pic>
        <p:nvPicPr>
          <p:cNvPr id="1087" name="Google Shape;1087;p150"/>
          <p:cNvPicPr preferRelativeResize="0"/>
          <p:nvPr/>
        </p:nvPicPr>
        <p:blipFill rotWithShape="1">
          <a:blip r:embed="rId3">
            <a:alphaModFix/>
          </a:blip>
          <a:srcRect b="0" l="50189" r="0" t="52401"/>
          <a:stretch/>
        </p:blipFill>
        <p:spPr>
          <a:xfrm>
            <a:off x="2522475" y="5855775"/>
            <a:ext cx="1831050" cy="1154625"/>
          </a:xfrm>
          <a:prstGeom prst="rect">
            <a:avLst/>
          </a:prstGeom>
          <a:noFill/>
          <a:ln>
            <a:noFill/>
          </a:ln>
        </p:spPr>
      </p:pic>
      <p:pic>
        <p:nvPicPr>
          <p:cNvPr id="1088" name="Google Shape;1088;p150"/>
          <p:cNvPicPr preferRelativeResize="0"/>
          <p:nvPr/>
        </p:nvPicPr>
        <p:blipFill rotWithShape="1">
          <a:blip r:embed="rId5">
            <a:alphaModFix/>
          </a:blip>
          <a:srcRect b="0" l="48627" r="1175" t="50707"/>
          <a:stretch/>
        </p:blipFill>
        <p:spPr>
          <a:xfrm>
            <a:off x="6765650" y="5349025"/>
            <a:ext cx="2430900" cy="1661375"/>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sp>
        <p:nvSpPr>
          <p:cNvPr descr="Title" id="1093" name="Google Shape;1093;p151"/>
          <p:cNvSpPr txBox="1"/>
          <p:nvPr/>
        </p:nvSpPr>
        <p:spPr>
          <a:xfrm>
            <a:off x="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Watercolour Skill-builder: 4) Refinement</a:t>
            </a:r>
            <a:endParaRPr sz="4800">
              <a:solidFill>
                <a:srgbClr val="FFFFFF"/>
              </a:solidFill>
              <a:latin typeface="Oswald"/>
              <a:ea typeface="Oswald"/>
              <a:cs typeface="Oswald"/>
              <a:sym typeface="Oswald"/>
            </a:endParaRPr>
          </a:p>
        </p:txBody>
      </p:sp>
      <p:sp>
        <p:nvSpPr>
          <p:cNvPr descr="Column 1" id="1094" name="Google Shape;1094;p151"/>
          <p:cNvSpPr txBox="1"/>
          <p:nvPr/>
        </p:nvSpPr>
        <p:spPr>
          <a:xfrm>
            <a:off x="0" y="1270000"/>
            <a:ext cx="4572000" cy="5588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የውሃ ቀለም ችሎታ ገንቢ፡ 4) ማጣራት።</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بناء مهارات الألوان المائية: 4) التحسين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Desenvolupador d'habilitats d'aquarel·la: 4) Refinament</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水彩画技巧培养：4）细化</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تقویت مهارت در آبرنگ: ۴) اصلاح و پالایش</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जलरंग कौशल-निर्माता: 4) शोधन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水彩画スキルアップ：4）洗練</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수채화 기술 강화: 4) 세련미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Pêşxistina Jêhatîbûna Rengê Avî: 4) Pêşxistin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Habilidades de aquarela: 4) Refinamento</a:t>
            </a:r>
            <a:endParaRPr sz="1800">
              <a:solidFill>
                <a:schemeClr val="accent3"/>
              </a:solidFill>
              <a:latin typeface="Average"/>
              <a:ea typeface="Average"/>
              <a:cs typeface="Average"/>
              <a:sym typeface="Average"/>
            </a:endParaRPr>
          </a:p>
        </p:txBody>
      </p:sp>
      <p:sp>
        <p:nvSpPr>
          <p:cNvPr descr="Column 2" id="1095" name="Google Shape;1095;p151"/>
          <p:cNvSpPr txBox="1"/>
          <p:nvPr/>
        </p:nvSpPr>
        <p:spPr>
          <a:xfrm>
            <a:off x="4572000" y="1270000"/>
            <a:ext cx="4572000" cy="5588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ਵਾਟਰਕਲਰ ਹੁਨਰ-ਨਿਰਮਾਤਾ: 4) ਸੁਧਾਈ</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Развитие навыков работы с акварелью: 4) Уточнение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Xirfad-dhisaha Midabka Biyaha: 4) Sifaynta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Desarrollador de habilidades de acuarela: 4) Refinamiento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Mjenzi wa Ustadi wa Watercolor: 4) Uboreshaji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Watercolor Skill-builder: 4) Refinement</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Suluboya Beceri Geliştirici: 4) İncelik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Розвиток навичок акварелі: 4) Удосконалення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Kỹ năng xây dựng màu nước: 4) Tinh chỉnh</a:t>
            </a:r>
            <a:endParaRPr sz="1800">
              <a:solidFill>
                <a:schemeClr val="accent3"/>
              </a:solidFill>
              <a:latin typeface="Average"/>
              <a:ea typeface="Average"/>
              <a:cs typeface="Average"/>
              <a:sym typeface="Average"/>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sp>
        <p:nvSpPr>
          <p:cNvPr descr="All text" id="1100" name="Google Shape;1100;p152"/>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What I’ve learned about starting my painting...</a:t>
            </a:r>
            <a:endParaRPr sz="3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2400">
              <a:solidFill>
                <a:srgbClr val="FFFFFF"/>
              </a:solidFill>
              <a:latin typeface="Average"/>
              <a:ea typeface="Average"/>
              <a:cs typeface="Average"/>
              <a:sym typeface="Average"/>
            </a:endParaRPr>
          </a:p>
          <a:p>
            <a:pPr indent="0" lvl="0" marL="0" rtl="0" algn="l">
              <a:lnSpc>
                <a:spcPct val="115000"/>
              </a:lnSpc>
              <a:spcBef>
                <a:spcPts val="1600"/>
              </a:spcBef>
              <a:spcAft>
                <a:spcPts val="0"/>
              </a:spcAft>
              <a:buNone/>
            </a:pPr>
            <a:r>
              <a:rPr b="1" lang="en-US" sz="2400">
                <a:solidFill>
                  <a:srgbClr val="FFFFFF"/>
                </a:solidFill>
                <a:latin typeface="Average"/>
                <a:ea typeface="Average"/>
                <a:cs typeface="Average"/>
                <a:sym typeface="Average"/>
              </a:rPr>
              <a:t>Before you start your good copy, you need to:</a:t>
            </a:r>
            <a:endParaRPr b="1" sz="2400">
              <a:solidFill>
                <a:srgbClr val="FFFFFF"/>
              </a:solidFill>
              <a:latin typeface="Average"/>
              <a:ea typeface="Average"/>
              <a:cs typeface="Average"/>
              <a:sym typeface="Average"/>
            </a:endParaRPr>
          </a:p>
          <a:p>
            <a:pPr indent="-355600" lvl="0" marL="457200" rtl="0" algn="l">
              <a:lnSpc>
                <a:spcPct val="115000"/>
              </a:lnSpc>
              <a:spcBef>
                <a:spcPts val="160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Print your </a:t>
            </a:r>
            <a:r>
              <a:rPr b="1" lang="en-US" sz="2000">
                <a:solidFill>
                  <a:srgbClr val="FFFFFF"/>
                </a:solidFill>
                <a:latin typeface="Average"/>
                <a:ea typeface="Average"/>
                <a:cs typeface="Average"/>
                <a:sym typeface="Average"/>
              </a:rPr>
              <a:t>reference photos</a:t>
            </a: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Select 1-4 colours for your </a:t>
            </a:r>
            <a:r>
              <a:rPr b="1" lang="en-US" sz="2000">
                <a:solidFill>
                  <a:srgbClr val="FFFFFF"/>
                </a:solidFill>
                <a:latin typeface="Average"/>
                <a:ea typeface="Average"/>
                <a:cs typeface="Average"/>
                <a:sym typeface="Average"/>
              </a:rPr>
              <a:t>colour scheme</a:t>
            </a: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Build your skills making a </a:t>
            </a:r>
            <a:r>
              <a:rPr b="1" lang="en-US" sz="2000">
                <a:solidFill>
                  <a:srgbClr val="FFFFFF"/>
                </a:solidFill>
                <a:latin typeface="Average"/>
                <a:ea typeface="Average"/>
                <a:cs typeface="Average"/>
                <a:sym typeface="Average"/>
              </a:rPr>
              <a:t>rough copy</a:t>
            </a:r>
            <a:r>
              <a:rPr lang="en-US" sz="2000">
                <a:solidFill>
                  <a:srgbClr val="CACACA"/>
                </a:solidFill>
                <a:latin typeface="Average"/>
                <a:ea typeface="Average"/>
                <a:cs typeface="Average"/>
                <a:sym typeface="Average"/>
              </a:rPr>
              <a:t> with your photos and colour scheme</a:t>
            </a:r>
            <a:endParaRPr sz="20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b="1" lang="en-US" sz="2400">
                <a:solidFill>
                  <a:srgbClr val="FFFFFF"/>
                </a:solidFill>
                <a:latin typeface="Average"/>
                <a:ea typeface="Average"/>
                <a:cs typeface="Average"/>
                <a:sym typeface="Average"/>
              </a:rPr>
              <a:t>Start your painting by:</a:t>
            </a:r>
            <a:endParaRPr b="1" sz="2400">
              <a:solidFill>
                <a:srgbClr val="FFFFFF"/>
              </a:solidFill>
              <a:latin typeface="Average"/>
              <a:ea typeface="Average"/>
              <a:cs typeface="Average"/>
              <a:sym typeface="Average"/>
            </a:endParaRPr>
          </a:p>
          <a:p>
            <a:pPr indent="-355600" lvl="0" marL="457200" rtl="0" algn="l">
              <a:lnSpc>
                <a:spcPct val="115000"/>
              </a:lnSpc>
              <a:spcBef>
                <a:spcPts val="160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Drawing a </a:t>
            </a:r>
            <a:r>
              <a:rPr b="1" lang="en-US" sz="2000">
                <a:solidFill>
                  <a:srgbClr val="FFFFFF"/>
                </a:solidFill>
                <a:latin typeface="Average"/>
                <a:ea typeface="Average"/>
                <a:cs typeface="Average"/>
                <a:sym typeface="Average"/>
              </a:rPr>
              <a:t>light rectangle</a:t>
            </a:r>
            <a:r>
              <a:rPr lang="en-US" sz="2000">
                <a:solidFill>
                  <a:srgbClr val="CACACA"/>
                </a:solidFill>
                <a:latin typeface="Average"/>
                <a:ea typeface="Average"/>
                <a:cs typeface="Average"/>
                <a:sym typeface="Average"/>
              </a:rPr>
              <a:t> on your good copy paper</a:t>
            </a: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Making a </a:t>
            </a:r>
            <a:r>
              <a:rPr b="1" lang="en-US" sz="2000">
                <a:solidFill>
                  <a:srgbClr val="FFFFFF"/>
                </a:solidFill>
                <a:latin typeface="Average"/>
                <a:ea typeface="Average"/>
                <a:cs typeface="Average"/>
                <a:sym typeface="Average"/>
              </a:rPr>
              <a:t>rough sketch</a:t>
            </a:r>
            <a:r>
              <a:rPr lang="en-US" sz="2000">
                <a:solidFill>
                  <a:srgbClr val="CACACA"/>
                </a:solidFill>
                <a:latin typeface="Average"/>
                <a:ea typeface="Average"/>
                <a:cs typeface="Average"/>
                <a:sym typeface="Average"/>
              </a:rPr>
              <a:t> on your paper of your artwork</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AutoNum type="alphaLcPeriod"/>
            </a:pPr>
            <a:r>
              <a:rPr lang="en-US" sz="2000">
                <a:solidFill>
                  <a:srgbClr val="CACACA"/>
                </a:solidFill>
                <a:latin typeface="Average"/>
                <a:ea typeface="Average"/>
                <a:cs typeface="Average"/>
                <a:sym typeface="Average"/>
              </a:rPr>
              <a:t>Watercolour paper is too thick for detail on the light table</a:t>
            </a: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Decide if there are </a:t>
            </a:r>
            <a:r>
              <a:rPr b="1" lang="en-US" sz="2000">
                <a:solidFill>
                  <a:srgbClr val="FFFFFF"/>
                </a:solidFill>
                <a:latin typeface="Average"/>
                <a:ea typeface="Average"/>
                <a:cs typeface="Average"/>
                <a:sym typeface="Average"/>
              </a:rPr>
              <a:t>light areas</a:t>
            </a:r>
            <a:r>
              <a:rPr lang="en-US" sz="2000">
                <a:solidFill>
                  <a:srgbClr val="CACACA"/>
                </a:solidFill>
                <a:latin typeface="Average"/>
                <a:ea typeface="Average"/>
                <a:cs typeface="Average"/>
                <a:sym typeface="Average"/>
              </a:rPr>
              <a:t> that need masking with tape or fluid</a:t>
            </a: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Add the first layer of paint to your </a:t>
            </a:r>
            <a:r>
              <a:rPr b="1" lang="en-US" sz="2000">
                <a:solidFill>
                  <a:srgbClr val="00FF00"/>
                </a:solidFill>
                <a:latin typeface="Average"/>
                <a:ea typeface="Average"/>
                <a:cs typeface="Average"/>
                <a:sym typeface="Average"/>
              </a:rPr>
              <a:t>background first</a:t>
            </a:r>
            <a:r>
              <a:rPr lang="en-US" sz="2000">
                <a:solidFill>
                  <a:srgbClr val="CACACA"/>
                </a:solidFill>
                <a:latin typeface="Average"/>
                <a:ea typeface="Average"/>
                <a:cs typeface="Average"/>
                <a:sym typeface="Average"/>
              </a:rPr>
              <a:t>, then your foreground</a:t>
            </a:r>
            <a:endParaRPr sz="2000">
              <a:solidFill>
                <a:srgbClr val="CACACA"/>
              </a:solidFill>
              <a:latin typeface="Average"/>
              <a:ea typeface="Average"/>
              <a:cs typeface="Average"/>
              <a:sym typeface="Average"/>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4" name="Shape 1104"/>
        <p:cNvGrpSpPr/>
        <p:nvPr/>
      </p:nvGrpSpPr>
      <p:grpSpPr>
        <a:xfrm>
          <a:off x="0" y="0"/>
          <a:ext cx="0" cy="0"/>
          <a:chOff x="0" y="0"/>
          <a:chExt cx="0" cy="0"/>
        </a:xfrm>
      </p:grpSpPr>
      <p:sp>
        <p:nvSpPr>
          <p:cNvPr id="1105" name="Google Shape;1105;p153"/>
          <p:cNvSpPr txBox="1"/>
          <p:nvPr/>
        </p:nvSpPr>
        <p:spPr>
          <a:xfrm>
            <a:off x="0" y="50"/>
            <a:ext cx="3149100" cy="3935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400">
                <a:solidFill>
                  <a:srgbClr val="FFFFFF"/>
                </a:solidFill>
                <a:latin typeface="Oswald"/>
                <a:ea typeface="Oswald"/>
                <a:cs typeface="Oswald"/>
                <a:sym typeface="Oswald"/>
              </a:rPr>
              <a:t>Today’s </a:t>
            </a:r>
            <a:br>
              <a:rPr lang="en-US" sz="3400">
                <a:solidFill>
                  <a:srgbClr val="FFFFFF"/>
                </a:solidFill>
                <a:latin typeface="Oswald"/>
                <a:ea typeface="Oswald"/>
                <a:cs typeface="Oswald"/>
                <a:sym typeface="Oswald"/>
              </a:rPr>
            </a:br>
            <a:r>
              <a:rPr lang="en-US" sz="3400">
                <a:solidFill>
                  <a:srgbClr val="00FF00"/>
                </a:solidFill>
                <a:latin typeface="Oswald"/>
                <a:ea typeface="Oswald"/>
                <a:cs typeface="Oswald"/>
                <a:sym typeface="Oswald"/>
              </a:rPr>
              <a:t>FIRST THING </a:t>
            </a:r>
            <a:br>
              <a:rPr lang="en-US" sz="3400">
                <a:solidFill>
                  <a:srgbClr val="FFFFFF"/>
                </a:solidFill>
                <a:latin typeface="Oswald"/>
                <a:ea typeface="Oswald"/>
                <a:cs typeface="Oswald"/>
                <a:sym typeface="Oswald"/>
              </a:rPr>
            </a:br>
            <a:r>
              <a:rPr lang="en-US" sz="3400">
                <a:solidFill>
                  <a:srgbClr val="FFFFFF"/>
                </a:solidFill>
                <a:latin typeface="Oswald"/>
                <a:ea typeface="Oswald"/>
                <a:cs typeface="Oswald"/>
                <a:sym typeface="Oswald"/>
              </a:rPr>
              <a:t>is giving feedback </a:t>
            </a:r>
            <a:br>
              <a:rPr lang="en-US" sz="3400">
                <a:solidFill>
                  <a:srgbClr val="FFFFFF"/>
                </a:solidFill>
                <a:latin typeface="Oswald"/>
                <a:ea typeface="Oswald"/>
                <a:cs typeface="Oswald"/>
                <a:sym typeface="Oswald"/>
              </a:rPr>
            </a:br>
            <a:r>
              <a:rPr lang="en-US" sz="3400">
                <a:solidFill>
                  <a:srgbClr val="FFFFFF"/>
                </a:solidFill>
                <a:latin typeface="Oswald"/>
                <a:ea typeface="Oswald"/>
                <a:cs typeface="Oswald"/>
                <a:sym typeface="Oswald"/>
              </a:rPr>
              <a:t>on paintings</a:t>
            </a:r>
            <a:endParaRPr sz="3400">
              <a:solidFill>
                <a:srgbClr val="FFFFFF"/>
              </a:solidFill>
              <a:latin typeface="Oswald"/>
              <a:ea typeface="Oswald"/>
              <a:cs typeface="Oswald"/>
              <a:sym typeface="Oswald"/>
            </a:endParaRPr>
          </a:p>
        </p:txBody>
      </p:sp>
      <p:grpSp>
        <p:nvGrpSpPr>
          <p:cNvPr id="1106" name="Google Shape;1106;p153"/>
          <p:cNvGrpSpPr/>
          <p:nvPr/>
        </p:nvGrpSpPr>
        <p:grpSpPr>
          <a:xfrm>
            <a:off x="3149223" y="67"/>
            <a:ext cx="5995029" cy="3935374"/>
            <a:chOff x="541998" y="1576446"/>
            <a:chExt cx="8060002" cy="5290904"/>
          </a:xfrm>
        </p:grpSpPr>
        <p:pic>
          <p:nvPicPr>
            <p:cNvPr id="1107" name="Google Shape;1107;p153"/>
            <p:cNvPicPr preferRelativeResize="0"/>
            <p:nvPr/>
          </p:nvPicPr>
          <p:blipFill rotWithShape="1">
            <a:blip r:embed="rId3">
              <a:alphaModFix/>
            </a:blip>
            <a:srcRect b="9983" l="50788" r="17308" t="16504"/>
            <a:stretch/>
          </p:blipFill>
          <p:spPr>
            <a:xfrm>
              <a:off x="541998" y="1576446"/>
              <a:ext cx="3961498" cy="5290904"/>
            </a:xfrm>
            <a:prstGeom prst="rect">
              <a:avLst/>
            </a:prstGeom>
            <a:noFill/>
            <a:ln>
              <a:noFill/>
            </a:ln>
          </p:spPr>
        </p:pic>
        <p:pic>
          <p:nvPicPr>
            <p:cNvPr id="1108" name="Google Shape;1108;p153"/>
            <p:cNvPicPr preferRelativeResize="0"/>
            <p:nvPr/>
          </p:nvPicPr>
          <p:blipFill rotWithShape="1">
            <a:blip r:embed="rId4">
              <a:alphaModFix/>
            </a:blip>
            <a:srcRect b="4123" l="50767" r="17404" t="22778"/>
            <a:stretch/>
          </p:blipFill>
          <p:spPr>
            <a:xfrm>
              <a:off x="4640502" y="1584939"/>
              <a:ext cx="3961498" cy="5273921"/>
            </a:xfrm>
            <a:prstGeom prst="rect">
              <a:avLst/>
            </a:prstGeom>
            <a:noFill/>
            <a:ln>
              <a:noFill/>
            </a:ln>
          </p:spPr>
        </p:pic>
      </p:grpSp>
      <p:sp>
        <p:nvSpPr>
          <p:cNvPr descr="Column 1" id="1109" name="Google Shape;1109;p153"/>
          <p:cNvSpPr txBox="1"/>
          <p:nvPr/>
        </p:nvSpPr>
        <p:spPr>
          <a:xfrm>
            <a:off x="0" y="3935450"/>
            <a:ext cx="4571700" cy="29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የዛሬው የመጀመሪያው ነገር በሥዕሎች ላይ አስተያየት እየሰጠ ነው።</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أول شيء اليوم هو تقديم تعليقات على اللوحات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El PRIMER d'avui és donar comentaris sobre les pintures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今天的第一件事是给绘画作品提供反馈</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اولین کار امروز، ارائه بازخورد در مورد نقاشی‌ها است.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आज का पहला काम है पेंटिंग्स पर प्रतिक्रिया देना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今日の最初の仕事は絵のフィードバックを与えることです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오늘의 첫 번째 일은 그림에 대한 피드백을 제공하는 것입니다.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TIŞTÊ YEKEM Ê ÎRO dayîna nirxandinê li ser tabloyan 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A PRIMEIRA COISA de hoje é dar feedback sobre pinturas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ਅੱਜ ਦੀ ਪਹਿਲੀ ਗੱਲ ਪੇਂਟਿੰਗਾਂ 'ਤੇ ਫੀਡਬੈਕ ਦੇਣਾ ਹੈ।</a:t>
            </a:r>
            <a:endParaRPr sz="1300">
              <a:solidFill>
                <a:srgbClr val="AAAAAA"/>
              </a:solidFill>
              <a:latin typeface="Average"/>
              <a:ea typeface="Average"/>
              <a:cs typeface="Average"/>
              <a:sym typeface="Average"/>
            </a:endParaRPr>
          </a:p>
        </p:txBody>
      </p:sp>
      <p:sp>
        <p:nvSpPr>
          <p:cNvPr descr="Column 2" id="1110" name="Google Shape;1110;p153"/>
          <p:cNvSpPr txBox="1"/>
          <p:nvPr/>
        </p:nvSpPr>
        <p:spPr>
          <a:xfrm>
            <a:off x="4572000" y="3935450"/>
            <a:ext cx="4571700" cy="29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ПЕРВОЕ ДЕЛО сегодняшнего дня — это дать отзыв о картинах</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WAXYAABAHA KOOWAAD ee maanta waxay bixinaysaa jawaab celin ku saabsan rinjiyeynta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Lo PRIMERO de hoy es dar feedback sobre las pinturas.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JAMBO LA KWANZA la leo ni kutoa maoni kuhusu picha za kuchora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Ang UNANG BAGAY ngayon ay ang pagbibigay ng feedback sa mga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Bugünün İLK ŞEYİ resimler hakkında geri bildirim vermek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Сьогодні ПЕРШЕ, що потрібно зробити, це залишити відгук про картини</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ĐIỀU ĐẦU TIÊN của ngày hôm nay là đưa ra phản hồi về các bức tranh</a:t>
            </a:r>
            <a:endParaRPr sz="750">
              <a:solidFill>
                <a:srgbClr val="AAAAAA"/>
              </a:solidFill>
              <a:latin typeface="Average"/>
              <a:ea typeface="Average"/>
              <a:cs typeface="Average"/>
              <a:sym typeface="Average"/>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4" name="Shape 1114"/>
        <p:cNvGrpSpPr/>
        <p:nvPr/>
      </p:nvGrpSpPr>
      <p:grpSpPr>
        <a:xfrm>
          <a:off x="0" y="0"/>
          <a:ext cx="0" cy="0"/>
          <a:chOff x="0" y="0"/>
          <a:chExt cx="0" cy="0"/>
        </a:xfrm>
      </p:grpSpPr>
      <p:sp>
        <p:nvSpPr>
          <p:cNvPr id="1115" name="Google Shape;1115;p154"/>
          <p:cNvSpPr txBox="1"/>
          <p:nvPr/>
        </p:nvSpPr>
        <p:spPr>
          <a:xfrm>
            <a:off x="311700" y="593367"/>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rgbClr val="FFFFFF"/>
                </a:solidFill>
                <a:latin typeface="Oswald"/>
                <a:ea typeface="Oswald"/>
                <a:cs typeface="Oswald"/>
                <a:sym typeface="Oswald"/>
              </a:rPr>
              <a:t>What Visual Arts classes are available at Citadel?</a:t>
            </a:r>
            <a:endParaRPr sz="3600">
              <a:solidFill>
                <a:srgbClr val="FFFFFF"/>
              </a:solidFill>
              <a:latin typeface="Oswald"/>
              <a:ea typeface="Oswald"/>
              <a:cs typeface="Oswald"/>
              <a:sym typeface="Oswald"/>
            </a:endParaRPr>
          </a:p>
        </p:txBody>
      </p:sp>
      <p:sp>
        <p:nvSpPr>
          <p:cNvPr id="1116" name="Google Shape;1116;p154"/>
          <p:cNvSpPr txBox="1"/>
          <p:nvPr/>
        </p:nvSpPr>
        <p:spPr>
          <a:xfrm>
            <a:off x="3151823" y="1639550"/>
            <a:ext cx="2725500" cy="960300"/>
          </a:xfrm>
          <a:prstGeom prst="rect">
            <a:avLst/>
          </a:prstGeom>
          <a:noFill/>
          <a:ln cap="flat" cmpd="sng" w="28575">
            <a:solidFill>
              <a:srgbClr val="E0E0E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F3F3F3"/>
                </a:solidFill>
                <a:latin typeface="Open Sans"/>
                <a:ea typeface="Open Sans"/>
                <a:cs typeface="Open Sans"/>
                <a:sym typeface="Open Sans"/>
              </a:rPr>
              <a:t>Visual Arts </a:t>
            </a:r>
            <a:endParaRPr b="1" sz="2400">
              <a:solidFill>
                <a:srgbClr val="F3F3F3"/>
              </a:solidFill>
              <a:latin typeface="Open Sans"/>
              <a:ea typeface="Open Sans"/>
              <a:cs typeface="Open Sans"/>
              <a:sym typeface="Open Sans"/>
            </a:endParaRPr>
          </a:p>
          <a:p>
            <a:pPr indent="0" lvl="0" marL="0" rtl="0" algn="ctr">
              <a:spcBef>
                <a:spcPts val="0"/>
              </a:spcBef>
              <a:spcAft>
                <a:spcPts val="0"/>
              </a:spcAft>
              <a:buNone/>
            </a:pPr>
            <a:r>
              <a:rPr b="1" lang="en-US" sz="2400">
                <a:solidFill>
                  <a:srgbClr val="F3F3F3"/>
                </a:solidFill>
                <a:latin typeface="Open Sans"/>
                <a:ea typeface="Open Sans"/>
                <a:cs typeface="Open Sans"/>
                <a:sym typeface="Open Sans"/>
              </a:rPr>
              <a:t>10</a:t>
            </a:r>
            <a:endParaRPr b="1" sz="2400">
              <a:solidFill>
                <a:srgbClr val="F3F3F3"/>
              </a:solidFill>
              <a:latin typeface="Open Sans"/>
              <a:ea typeface="Open Sans"/>
              <a:cs typeface="Open Sans"/>
              <a:sym typeface="Open Sans"/>
            </a:endParaRPr>
          </a:p>
        </p:txBody>
      </p:sp>
      <p:sp>
        <p:nvSpPr>
          <p:cNvPr id="1117" name="Google Shape;1117;p154"/>
          <p:cNvSpPr txBox="1"/>
          <p:nvPr/>
        </p:nvSpPr>
        <p:spPr>
          <a:xfrm>
            <a:off x="1282450" y="3476238"/>
            <a:ext cx="2725500" cy="960300"/>
          </a:xfrm>
          <a:prstGeom prst="rect">
            <a:avLst/>
          </a:prstGeom>
          <a:noFill/>
          <a:ln cap="flat" cmpd="sng" w="28575">
            <a:solidFill>
              <a:srgbClr val="E0E0E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Visual Arts </a:t>
            </a:r>
            <a:endParaRPr b="1" sz="2400">
              <a:solidFill>
                <a:srgbClr val="F3F3F3"/>
              </a:solidFill>
              <a:latin typeface="Open Sans"/>
              <a:ea typeface="Open Sans"/>
              <a:cs typeface="Open Sans"/>
              <a:sym typeface="Open Sans"/>
            </a:endParaRPr>
          </a:p>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11</a:t>
            </a:r>
            <a:endParaRPr b="1" sz="2400">
              <a:solidFill>
                <a:srgbClr val="F3F3F3"/>
              </a:solidFill>
              <a:latin typeface="Open Sans"/>
              <a:ea typeface="Open Sans"/>
              <a:cs typeface="Open Sans"/>
              <a:sym typeface="Open Sans"/>
            </a:endParaRPr>
          </a:p>
        </p:txBody>
      </p:sp>
      <p:sp>
        <p:nvSpPr>
          <p:cNvPr id="1118" name="Google Shape;1118;p154"/>
          <p:cNvSpPr txBox="1"/>
          <p:nvPr/>
        </p:nvSpPr>
        <p:spPr>
          <a:xfrm>
            <a:off x="1282450" y="5312926"/>
            <a:ext cx="2725500" cy="960300"/>
          </a:xfrm>
          <a:prstGeom prst="rect">
            <a:avLst/>
          </a:prstGeom>
          <a:noFill/>
          <a:ln cap="flat" cmpd="sng" w="28575">
            <a:solidFill>
              <a:srgbClr val="E0E0E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Visual Arts </a:t>
            </a:r>
            <a:endParaRPr b="1" sz="2400">
              <a:solidFill>
                <a:srgbClr val="F3F3F3"/>
              </a:solidFill>
              <a:latin typeface="Open Sans"/>
              <a:ea typeface="Open Sans"/>
              <a:cs typeface="Open Sans"/>
              <a:sym typeface="Open Sans"/>
            </a:endParaRPr>
          </a:p>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12</a:t>
            </a:r>
            <a:endParaRPr b="1" sz="2400">
              <a:solidFill>
                <a:srgbClr val="F3F3F3"/>
              </a:solidFill>
              <a:latin typeface="Open Sans"/>
              <a:ea typeface="Open Sans"/>
              <a:cs typeface="Open Sans"/>
              <a:sym typeface="Open Sans"/>
            </a:endParaRPr>
          </a:p>
        </p:txBody>
      </p:sp>
      <p:sp>
        <p:nvSpPr>
          <p:cNvPr id="1119" name="Google Shape;1119;p154"/>
          <p:cNvSpPr txBox="1"/>
          <p:nvPr/>
        </p:nvSpPr>
        <p:spPr>
          <a:xfrm>
            <a:off x="5125115" y="3476238"/>
            <a:ext cx="2725500" cy="960300"/>
          </a:xfrm>
          <a:prstGeom prst="rect">
            <a:avLst/>
          </a:prstGeom>
          <a:noFill/>
          <a:ln cap="flat" cmpd="sng" w="28575">
            <a:solidFill>
              <a:srgbClr val="E0E0E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Visual Arts </a:t>
            </a:r>
            <a:endParaRPr b="1" sz="2400">
              <a:solidFill>
                <a:srgbClr val="F3F3F3"/>
              </a:solidFill>
              <a:latin typeface="Open Sans"/>
              <a:ea typeface="Open Sans"/>
              <a:cs typeface="Open Sans"/>
              <a:sym typeface="Open Sans"/>
            </a:endParaRPr>
          </a:p>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IB </a:t>
            </a:r>
            <a:r>
              <a:rPr lang="en-US" sz="2400">
                <a:solidFill>
                  <a:srgbClr val="F3F3F3"/>
                </a:solidFill>
                <a:latin typeface="Open Sans"/>
                <a:ea typeface="Open Sans"/>
                <a:cs typeface="Open Sans"/>
                <a:sym typeface="Open Sans"/>
              </a:rPr>
              <a:t>(first year)</a:t>
            </a:r>
            <a:endParaRPr sz="2400">
              <a:solidFill>
                <a:srgbClr val="F3F3F3"/>
              </a:solidFill>
              <a:latin typeface="Open Sans"/>
              <a:ea typeface="Open Sans"/>
              <a:cs typeface="Open Sans"/>
              <a:sym typeface="Open Sans"/>
            </a:endParaRPr>
          </a:p>
        </p:txBody>
      </p:sp>
      <p:sp>
        <p:nvSpPr>
          <p:cNvPr id="1120" name="Google Shape;1120;p154"/>
          <p:cNvSpPr txBox="1"/>
          <p:nvPr/>
        </p:nvSpPr>
        <p:spPr>
          <a:xfrm>
            <a:off x="5125115" y="5312926"/>
            <a:ext cx="2725500" cy="960300"/>
          </a:xfrm>
          <a:prstGeom prst="rect">
            <a:avLst/>
          </a:prstGeom>
          <a:noFill/>
          <a:ln cap="flat" cmpd="sng" w="28575">
            <a:solidFill>
              <a:srgbClr val="E0E0E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Visual Arts </a:t>
            </a:r>
            <a:endParaRPr b="1" sz="2400">
              <a:solidFill>
                <a:srgbClr val="F3F3F3"/>
              </a:solidFill>
              <a:latin typeface="Open Sans"/>
              <a:ea typeface="Open Sans"/>
              <a:cs typeface="Open Sans"/>
              <a:sym typeface="Open Sans"/>
            </a:endParaRPr>
          </a:p>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IB </a:t>
            </a:r>
            <a:r>
              <a:rPr lang="en-US" sz="2400">
                <a:solidFill>
                  <a:srgbClr val="F3F3F3"/>
                </a:solidFill>
                <a:latin typeface="Open Sans"/>
                <a:ea typeface="Open Sans"/>
                <a:cs typeface="Open Sans"/>
                <a:sym typeface="Open Sans"/>
              </a:rPr>
              <a:t>(second year)</a:t>
            </a:r>
            <a:endParaRPr b="1" sz="2400">
              <a:solidFill>
                <a:srgbClr val="F3F3F3"/>
              </a:solidFill>
              <a:latin typeface="Open Sans"/>
              <a:ea typeface="Open Sans"/>
              <a:cs typeface="Open Sans"/>
              <a:sym typeface="Open Sans"/>
            </a:endParaRPr>
          </a:p>
        </p:txBody>
      </p:sp>
      <p:cxnSp>
        <p:nvCxnSpPr>
          <p:cNvPr id="1121" name="Google Shape;1121;p154"/>
          <p:cNvCxnSpPr/>
          <p:nvPr/>
        </p:nvCxnSpPr>
        <p:spPr>
          <a:xfrm flipH="1">
            <a:off x="2645200" y="2620938"/>
            <a:ext cx="1869300" cy="855300"/>
          </a:xfrm>
          <a:prstGeom prst="straightConnector1">
            <a:avLst/>
          </a:prstGeom>
          <a:noFill/>
          <a:ln cap="flat" cmpd="sng" w="28575">
            <a:solidFill>
              <a:srgbClr val="E0E0E0"/>
            </a:solidFill>
            <a:prstDash val="solid"/>
            <a:round/>
            <a:headEnd len="med" w="med" type="none"/>
            <a:tailEnd len="med" w="med" type="triangle"/>
          </a:ln>
        </p:spPr>
      </p:cxnSp>
      <p:cxnSp>
        <p:nvCxnSpPr>
          <p:cNvPr id="1122" name="Google Shape;1122;p154"/>
          <p:cNvCxnSpPr/>
          <p:nvPr/>
        </p:nvCxnSpPr>
        <p:spPr>
          <a:xfrm>
            <a:off x="4514573" y="2599850"/>
            <a:ext cx="1973400" cy="876300"/>
          </a:xfrm>
          <a:prstGeom prst="straightConnector1">
            <a:avLst/>
          </a:prstGeom>
          <a:noFill/>
          <a:ln cap="flat" cmpd="sng" w="28575">
            <a:solidFill>
              <a:srgbClr val="E0E0E0"/>
            </a:solidFill>
            <a:prstDash val="solid"/>
            <a:round/>
            <a:headEnd len="med" w="med" type="none"/>
            <a:tailEnd len="med" w="med" type="triangle"/>
          </a:ln>
        </p:spPr>
      </p:cxnSp>
      <p:cxnSp>
        <p:nvCxnSpPr>
          <p:cNvPr id="1123" name="Google Shape;1123;p154"/>
          <p:cNvCxnSpPr/>
          <p:nvPr/>
        </p:nvCxnSpPr>
        <p:spPr>
          <a:xfrm>
            <a:off x="2645200" y="4436538"/>
            <a:ext cx="0" cy="876300"/>
          </a:xfrm>
          <a:prstGeom prst="straightConnector1">
            <a:avLst/>
          </a:prstGeom>
          <a:noFill/>
          <a:ln cap="flat" cmpd="sng" w="28575">
            <a:solidFill>
              <a:srgbClr val="E0E0E0"/>
            </a:solidFill>
            <a:prstDash val="solid"/>
            <a:round/>
            <a:headEnd len="med" w="med" type="none"/>
            <a:tailEnd len="med" w="med" type="triangle"/>
          </a:ln>
        </p:spPr>
      </p:cxnSp>
      <p:cxnSp>
        <p:nvCxnSpPr>
          <p:cNvPr id="1124" name="Google Shape;1124;p154"/>
          <p:cNvCxnSpPr/>
          <p:nvPr/>
        </p:nvCxnSpPr>
        <p:spPr>
          <a:xfrm>
            <a:off x="6487865" y="4436538"/>
            <a:ext cx="0" cy="876300"/>
          </a:xfrm>
          <a:prstGeom prst="straightConnector1">
            <a:avLst/>
          </a:prstGeom>
          <a:noFill/>
          <a:ln cap="flat" cmpd="sng" w="28575">
            <a:solidFill>
              <a:srgbClr val="E0E0E0"/>
            </a:solidFill>
            <a:prstDash val="solid"/>
            <a:round/>
            <a:headEnd len="med" w="med" type="none"/>
            <a:tailEnd len="med" w="med" type="triangle"/>
          </a:ln>
        </p:spPr>
      </p:cxn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155"/>
          <p:cNvSpPr txBox="1"/>
          <p:nvPr/>
        </p:nvSpPr>
        <p:spPr>
          <a:xfrm>
            <a:off x="311700" y="669567"/>
            <a:ext cx="8520600" cy="76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What is the difference between Art 11/12 and IB?</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B7B7B7"/>
              </a:solidFill>
              <a:latin typeface="Average"/>
              <a:ea typeface="Average"/>
              <a:cs typeface="Average"/>
              <a:sym typeface="Average"/>
            </a:endParaRPr>
          </a:p>
          <a:p>
            <a:pPr indent="0" lvl="0" marL="0" rtl="0" algn="ctr">
              <a:spcBef>
                <a:spcPts val="0"/>
              </a:spcBef>
              <a:spcAft>
                <a:spcPts val="0"/>
              </a:spcAft>
              <a:buNone/>
            </a:pPr>
            <a:r>
              <a:rPr lang="en-US" sz="1800">
                <a:solidFill>
                  <a:srgbClr val="B7B7B7"/>
                </a:solidFill>
                <a:latin typeface="Average"/>
                <a:ea typeface="Average"/>
                <a:cs typeface="Average"/>
                <a:sym typeface="Average"/>
              </a:rPr>
              <a:t>You </a:t>
            </a:r>
            <a:r>
              <a:rPr b="1" lang="en-US" sz="1800">
                <a:solidFill>
                  <a:srgbClr val="FFFFFF"/>
                </a:solidFill>
                <a:latin typeface="Average"/>
                <a:ea typeface="Average"/>
                <a:cs typeface="Average"/>
                <a:sym typeface="Average"/>
              </a:rPr>
              <a:t>DO NOT</a:t>
            </a:r>
            <a:r>
              <a:rPr lang="en-US" sz="1800">
                <a:solidFill>
                  <a:srgbClr val="B7B7B7"/>
                </a:solidFill>
                <a:latin typeface="Average"/>
                <a:ea typeface="Average"/>
                <a:cs typeface="Average"/>
                <a:sym typeface="Average"/>
              </a:rPr>
              <a:t> have to take Visual Arts again in grade 11 or 12.</a:t>
            </a:r>
            <a:endParaRPr sz="1800">
              <a:solidFill>
                <a:srgbClr val="B7B7B7"/>
              </a:solidFill>
              <a:latin typeface="Average"/>
              <a:ea typeface="Average"/>
              <a:cs typeface="Average"/>
              <a:sym typeface="Average"/>
            </a:endParaRPr>
          </a:p>
          <a:p>
            <a:pPr indent="0" lvl="0" marL="0" rtl="0" algn="l">
              <a:spcBef>
                <a:spcPts val="0"/>
              </a:spcBef>
              <a:spcAft>
                <a:spcPts val="0"/>
              </a:spcAft>
              <a:buNone/>
            </a:pPr>
            <a:r>
              <a:t/>
            </a:r>
            <a:endParaRPr sz="1800">
              <a:solidFill>
                <a:srgbClr val="B7B7B7"/>
              </a:solidFill>
              <a:latin typeface="Average"/>
              <a:ea typeface="Average"/>
              <a:cs typeface="Average"/>
              <a:sym typeface="Average"/>
            </a:endParaRPr>
          </a:p>
          <a:p>
            <a:pPr indent="0" lvl="0" marL="0" rtl="0" algn="l">
              <a:spcBef>
                <a:spcPts val="0"/>
              </a:spcBef>
              <a:spcAft>
                <a:spcPts val="0"/>
              </a:spcAft>
              <a:buNone/>
            </a:pPr>
            <a:r>
              <a:t/>
            </a:r>
            <a:endParaRPr sz="1800">
              <a:solidFill>
                <a:srgbClr val="B7B7B7"/>
              </a:solidFill>
              <a:latin typeface="Average"/>
              <a:ea typeface="Average"/>
              <a:cs typeface="Average"/>
              <a:sym typeface="Average"/>
            </a:endParaRPr>
          </a:p>
          <a:p>
            <a:pPr indent="0" lvl="0" marL="0" rtl="0" algn="l">
              <a:spcBef>
                <a:spcPts val="0"/>
              </a:spcBef>
              <a:spcAft>
                <a:spcPts val="0"/>
              </a:spcAft>
              <a:buNone/>
            </a:pPr>
            <a:r>
              <a:t/>
            </a:r>
            <a:endParaRPr sz="1800">
              <a:solidFill>
                <a:srgbClr val="B7B7B7"/>
              </a:solidFill>
              <a:latin typeface="Average"/>
              <a:ea typeface="Average"/>
              <a:cs typeface="Average"/>
              <a:sym typeface="Average"/>
            </a:endParaRPr>
          </a:p>
          <a:p>
            <a:pPr indent="0" lvl="0" marL="0" rtl="0" algn="l">
              <a:spcBef>
                <a:spcPts val="0"/>
              </a:spcBef>
              <a:spcAft>
                <a:spcPts val="0"/>
              </a:spcAft>
              <a:buNone/>
            </a:pPr>
            <a:r>
              <a:t/>
            </a:r>
            <a:endParaRPr sz="1800">
              <a:solidFill>
                <a:srgbClr val="B7B7B7"/>
              </a:solidFill>
              <a:latin typeface="Average"/>
              <a:ea typeface="Average"/>
              <a:cs typeface="Average"/>
              <a:sym typeface="Average"/>
            </a:endParaRPr>
          </a:p>
        </p:txBody>
      </p:sp>
      <p:sp>
        <p:nvSpPr>
          <p:cNvPr id="1130" name="Google Shape;1130;p155"/>
          <p:cNvSpPr txBox="1"/>
          <p:nvPr/>
        </p:nvSpPr>
        <p:spPr>
          <a:xfrm>
            <a:off x="311700" y="2459025"/>
            <a:ext cx="4023300" cy="385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Visual Arts 11</a:t>
            </a:r>
            <a:endParaRPr b="1" sz="2400">
              <a:solidFill>
                <a:srgbClr val="FFFFFF"/>
              </a:solidFill>
              <a:latin typeface="Average"/>
              <a:ea typeface="Average"/>
              <a:cs typeface="Average"/>
              <a:sym typeface="Average"/>
            </a:endParaRPr>
          </a:p>
          <a:p>
            <a:pPr indent="0" lvl="0" marL="0" rtl="0" algn="ctr">
              <a:spcBef>
                <a:spcPts val="0"/>
              </a:spcBef>
              <a:spcAft>
                <a:spcPts val="0"/>
              </a:spcAft>
              <a:buNone/>
            </a:pPr>
            <a:r>
              <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One semester</a:t>
            </a:r>
            <a:endParaRPr sz="1600">
              <a:solidFill>
                <a:srgbClr val="B7B7B7"/>
              </a:solidFill>
              <a:latin typeface="Average"/>
              <a:ea typeface="Average"/>
              <a:cs typeface="Average"/>
              <a:sym typeface="Average"/>
            </a:endParaRPr>
          </a:p>
          <a:p>
            <a:pPr indent="0" lvl="0" marL="0" rtl="0" algn="ctr">
              <a:spcBef>
                <a:spcPts val="1000"/>
              </a:spcBef>
              <a:spcAft>
                <a:spcPts val="0"/>
              </a:spcAft>
              <a:buNone/>
            </a:pPr>
            <a:r>
              <a:rPr lang="en-US" sz="1600">
                <a:solidFill>
                  <a:srgbClr val="B7B7B7"/>
                </a:solidFill>
                <a:latin typeface="Average"/>
                <a:ea typeface="Average"/>
                <a:cs typeface="Average"/>
                <a:sym typeface="Average"/>
              </a:rPr>
              <a:t>Mostly taught by Ms. Poopathitas.</a:t>
            </a:r>
            <a:endParaRPr sz="1600">
              <a:solidFill>
                <a:srgbClr val="B7B7B7"/>
              </a:solidFill>
              <a:latin typeface="Average"/>
              <a:ea typeface="Average"/>
              <a:cs typeface="Average"/>
              <a:sym typeface="Average"/>
            </a:endParaRPr>
          </a:p>
          <a:p>
            <a:pPr indent="0" lvl="0" marL="0" rtl="0" algn="ctr">
              <a:spcBef>
                <a:spcPts val="1000"/>
              </a:spcBef>
              <a:spcAft>
                <a:spcPts val="0"/>
              </a:spcAft>
              <a:buNone/>
            </a:pPr>
            <a:r>
              <a:rPr lang="en-US" sz="1600">
                <a:solidFill>
                  <a:srgbClr val="B7B7B7"/>
                </a:solidFill>
                <a:latin typeface="Average"/>
                <a:ea typeface="Average"/>
                <a:cs typeface="Average"/>
                <a:sym typeface="Average"/>
              </a:rPr>
              <a:t>Continues the pattern of demo, practice, develop ideas, and make a project, but with more independence.</a:t>
            </a:r>
            <a:endParaRPr sz="1600">
              <a:solidFill>
                <a:srgbClr val="B7B7B7"/>
              </a:solidFill>
              <a:latin typeface="Average"/>
              <a:ea typeface="Average"/>
              <a:cs typeface="Average"/>
              <a:sym typeface="Average"/>
            </a:endParaRPr>
          </a:p>
          <a:p>
            <a:pPr indent="0" lvl="0" marL="0" rtl="0" algn="ctr">
              <a:spcBef>
                <a:spcPts val="1000"/>
              </a:spcBef>
              <a:spcAft>
                <a:spcPts val="0"/>
              </a:spcAft>
              <a:buNone/>
            </a:pPr>
            <a:r>
              <a:rPr lang="en-US" sz="1600">
                <a:solidFill>
                  <a:srgbClr val="B7B7B7"/>
                </a:solidFill>
                <a:latin typeface="Average"/>
                <a:ea typeface="Average"/>
                <a:cs typeface="Average"/>
                <a:sym typeface="Average"/>
              </a:rPr>
              <a:t>When I teach it, the units are: drawing texture with alternative media, printmaking, acrylic painting, sculpted clay heads, art history and the final project.</a:t>
            </a:r>
            <a:endParaRPr sz="1600">
              <a:solidFill>
                <a:srgbClr val="B7B7B7"/>
              </a:solidFill>
              <a:latin typeface="Average"/>
              <a:ea typeface="Average"/>
              <a:cs typeface="Average"/>
              <a:sym typeface="Average"/>
            </a:endParaRPr>
          </a:p>
          <a:p>
            <a:pPr indent="0" lvl="0" marL="0" rtl="0" algn="ctr">
              <a:spcBef>
                <a:spcPts val="1000"/>
              </a:spcBef>
              <a:spcAft>
                <a:spcPts val="1000"/>
              </a:spcAft>
              <a:buNone/>
            </a:pPr>
            <a:r>
              <a:rPr lang="en-US" sz="1600">
                <a:solidFill>
                  <a:srgbClr val="B7B7B7"/>
                </a:solidFill>
                <a:latin typeface="Average"/>
                <a:ea typeface="Average"/>
                <a:cs typeface="Average"/>
                <a:sym typeface="Average"/>
              </a:rPr>
              <a:t>Option to continue into Visual Arts 12.</a:t>
            </a:r>
            <a:endParaRPr sz="1600">
              <a:solidFill>
                <a:srgbClr val="B7B7B7"/>
              </a:solidFill>
              <a:latin typeface="Average"/>
              <a:ea typeface="Average"/>
              <a:cs typeface="Average"/>
              <a:sym typeface="Average"/>
            </a:endParaRPr>
          </a:p>
        </p:txBody>
      </p:sp>
      <p:sp>
        <p:nvSpPr>
          <p:cNvPr id="1131" name="Google Shape;1131;p155"/>
          <p:cNvSpPr txBox="1"/>
          <p:nvPr/>
        </p:nvSpPr>
        <p:spPr>
          <a:xfrm>
            <a:off x="4668850" y="2459025"/>
            <a:ext cx="4023300" cy="461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IB Visual Arts</a:t>
            </a:r>
            <a:endParaRPr b="1" sz="2400">
              <a:solidFill>
                <a:srgbClr val="FFFFFF"/>
              </a:solidFill>
              <a:latin typeface="Average"/>
              <a:ea typeface="Average"/>
              <a:cs typeface="Average"/>
              <a:sym typeface="Average"/>
            </a:endParaRPr>
          </a:p>
          <a:p>
            <a:pPr indent="0" lvl="0" marL="0" rtl="0" algn="ctr">
              <a:spcBef>
                <a:spcPts val="0"/>
              </a:spcBef>
              <a:spcAft>
                <a:spcPts val="0"/>
              </a:spcAft>
              <a:buNone/>
            </a:pPr>
            <a:r>
              <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You need to commit to three semesters.</a:t>
            </a:r>
            <a:endParaRPr sz="1600">
              <a:solidFill>
                <a:srgbClr val="B7B7B7"/>
              </a:solidFill>
              <a:latin typeface="Average"/>
              <a:ea typeface="Average"/>
              <a:cs typeface="Average"/>
              <a:sym typeface="Average"/>
            </a:endParaRPr>
          </a:p>
          <a:p>
            <a:pPr indent="0" lvl="0" marL="0" rtl="0" algn="ctr">
              <a:spcBef>
                <a:spcPts val="1000"/>
              </a:spcBef>
              <a:spcAft>
                <a:spcPts val="0"/>
              </a:spcAft>
              <a:buNone/>
            </a:pPr>
            <a:r>
              <a:rPr lang="en-US" sz="1600">
                <a:solidFill>
                  <a:srgbClr val="B7B7B7"/>
                </a:solidFill>
                <a:latin typeface="Average"/>
                <a:ea typeface="Average"/>
                <a:cs typeface="Average"/>
                <a:sym typeface="Average"/>
              </a:rPr>
              <a:t>You can take art alone without doing the whole IB program.</a:t>
            </a:r>
            <a:endParaRPr sz="1600">
              <a:solidFill>
                <a:srgbClr val="B7B7B7"/>
              </a:solidFill>
              <a:latin typeface="Average"/>
              <a:ea typeface="Average"/>
              <a:cs typeface="Average"/>
              <a:sym typeface="Average"/>
            </a:endParaRPr>
          </a:p>
          <a:p>
            <a:pPr indent="0" lvl="0" marL="0" rtl="0" algn="ctr">
              <a:spcBef>
                <a:spcPts val="1000"/>
              </a:spcBef>
              <a:spcAft>
                <a:spcPts val="0"/>
              </a:spcAft>
              <a:buNone/>
            </a:pPr>
            <a:r>
              <a:rPr lang="en-US" sz="1600">
                <a:solidFill>
                  <a:srgbClr val="B7B7B7"/>
                </a:solidFill>
                <a:latin typeface="Average"/>
                <a:ea typeface="Average"/>
                <a:cs typeface="Average"/>
                <a:sym typeface="Average"/>
              </a:rPr>
              <a:t>Always taught by Ms. Poopathitas.</a:t>
            </a:r>
            <a:endParaRPr sz="1600">
              <a:solidFill>
                <a:srgbClr val="B7B7B7"/>
              </a:solidFill>
              <a:latin typeface="Average"/>
              <a:ea typeface="Average"/>
              <a:cs typeface="Average"/>
              <a:sym typeface="Average"/>
            </a:endParaRPr>
          </a:p>
          <a:p>
            <a:pPr indent="0" lvl="0" marL="0" rtl="0" algn="ctr">
              <a:spcBef>
                <a:spcPts val="1000"/>
              </a:spcBef>
              <a:spcAft>
                <a:spcPts val="0"/>
              </a:spcAft>
              <a:buNone/>
            </a:pPr>
            <a:r>
              <a:rPr lang="en-US" sz="1600">
                <a:solidFill>
                  <a:srgbClr val="B7B7B7"/>
                </a:solidFill>
                <a:latin typeface="Average"/>
                <a:ea typeface="Average"/>
                <a:cs typeface="Average"/>
                <a:sym typeface="Average"/>
              </a:rPr>
              <a:t>More internationally focused.</a:t>
            </a:r>
            <a:endParaRPr sz="1600">
              <a:solidFill>
                <a:srgbClr val="B7B7B7"/>
              </a:solidFill>
              <a:latin typeface="Average"/>
              <a:ea typeface="Average"/>
              <a:cs typeface="Average"/>
              <a:sym typeface="Average"/>
            </a:endParaRPr>
          </a:p>
          <a:p>
            <a:pPr indent="0" lvl="0" marL="0" rtl="0" algn="ctr">
              <a:spcBef>
                <a:spcPts val="1000"/>
              </a:spcBef>
              <a:spcAft>
                <a:spcPts val="0"/>
              </a:spcAft>
              <a:buNone/>
            </a:pPr>
            <a:r>
              <a:rPr lang="en-US" sz="1600">
                <a:solidFill>
                  <a:srgbClr val="B7B7B7"/>
                </a:solidFill>
                <a:latin typeface="Average"/>
                <a:ea typeface="Average"/>
                <a:cs typeface="Average"/>
                <a:sym typeface="Average"/>
              </a:rPr>
              <a:t>Very good for organized and independent students. </a:t>
            </a:r>
            <a:endParaRPr sz="1600">
              <a:solidFill>
                <a:srgbClr val="B7B7B7"/>
              </a:solidFill>
              <a:latin typeface="Average"/>
              <a:ea typeface="Average"/>
              <a:cs typeface="Average"/>
              <a:sym typeface="Average"/>
            </a:endParaRPr>
          </a:p>
          <a:p>
            <a:pPr indent="0" lvl="0" marL="0" rtl="0" algn="ctr">
              <a:spcBef>
                <a:spcPts val="1000"/>
              </a:spcBef>
              <a:spcAft>
                <a:spcPts val="1000"/>
              </a:spcAft>
              <a:buNone/>
            </a:pPr>
            <a:r>
              <a:rPr lang="en-US" sz="1600">
                <a:solidFill>
                  <a:srgbClr val="B7B7B7"/>
                </a:solidFill>
                <a:latin typeface="Average"/>
                <a:ea typeface="Average"/>
                <a:cs typeface="Average"/>
                <a:sym typeface="Average"/>
              </a:rPr>
              <a:t>Generally, it starts with a sped up version of Art 11, followed by Visual Arts 12, and some university level art.</a:t>
            </a:r>
            <a:endParaRPr sz="1600">
              <a:solidFill>
                <a:srgbClr val="B7B7B7"/>
              </a:solidFill>
              <a:latin typeface="Average"/>
              <a:ea typeface="Average"/>
              <a:cs typeface="Average"/>
              <a:sym typeface="Average"/>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5" name="Shape 1135"/>
        <p:cNvGrpSpPr/>
        <p:nvPr/>
      </p:nvGrpSpPr>
      <p:grpSpPr>
        <a:xfrm>
          <a:off x="0" y="0"/>
          <a:ext cx="0" cy="0"/>
          <a:chOff x="0" y="0"/>
          <a:chExt cx="0" cy="0"/>
        </a:xfrm>
      </p:grpSpPr>
      <p:sp>
        <p:nvSpPr>
          <p:cNvPr id="1136" name="Google Shape;1136;p156"/>
          <p:cNvSpPr txBox="1"/>
          <p:nvPr/>
        </p:nvSpPr>
        <p:spPr>
          <a:xfrm>
            <a:off x="0" y="685800"/>
            <a:ext cx="9144000" cy="15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200">
                <a:solidFill>
                  <a:srgbClr val="FFFFFF"/>
                </a:solidFill>
                <a:latin typeface="Oswald"/>
                <a:ea typeface="Oswald"/>
                <a:cs typeface="Oswald"/>
                <a:sym typeface="Oswald"/>
              </a:rPr>
              <a:t>It is time for you to choose cubbies for clay!</a:t>
            </a:r>
            <a:endParaRPr sz="4200">
              <a:solidFill>
                <a:srgbClr val="FFFFFF"/>
              </a:solidFill>
              <a:latin typeface="Oswald"/>
              <a:ea typeface="Oswald"/>
              <a:cs typeface="Oswald"/>
              <a:sym typeface="Oswald"/>
            </a:endParaRPr>
          </a:p>
          <a:p>
            <a:pPr indent="0" lvl="0" marL="0" rtl="0" algn="ctr">
              <a:spcBef>
                <a:spcPts val="0"/>
              </a:spcBef>
              <a:spcAft>
                <a:spcPts val="0"/>
              </a:spcAft>
              <a:buNone/>
            </a:pPr>
            <a:r>
              <a:rPr lang="en-US" sz="4200">
                <a:solidFill>
                  <a:srgbClr val="FFFFFF"/>
                </a:solidFill>
                <a:latin typeface="Oswald"/>
                <a:ea typeface="Oswald"/>
                <a:cs typeface="Oswald"/>
                <a:sym typeface="Oswald"/>
              </a:rPr>
              <a:t>🏺😁</a:t>
            </a:r>
            <a:endParaRPr sz="2000">
              <a:solidFill>
                <a:srgbClr val="B7B7B7"/>
              </a:solidFill>
              <a:latin typeface="Average"/>
              <a:ea typeface="Average"/>
              <a:cs typeface="Average"/>
              <a:sym typeface="Average"/>
            </a:endParaRPr>
          </a:p>
        </p:txBody>
      </p:sp>
      <p:sp>
        <p:nvSpPr>
          <p:cNvPr descr="Translations" id="1137" name="Google Shape;1137;p156"/>
          <p:cNvSpPr txBox="1"/>
          <p:nvPr/>
        </p:nvSpPr>
        <p:spPr>
          <a:xfrm>
            <a:off x="-125" y="2273700"/>
            <a:ext cx="9144000" cy="4584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ለሸክላ ኩቢዎችን ለመምረጥ ጊዜው አሁን ነው!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لقد حان الوقت لاختيار مكعبات الطين!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És hora que triïs cubbies per a argila!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现在该是您选择粘土容器的时候了！</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وقت آن رسیده که برای گِل، حبه‌های کوچک انتخاب کنید!</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अब समय आ गया है कि आप मिट्टी के लिए कुर्सियां ​​चुनें!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粘土用のキューブを選ぶ時が来ました!</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이제 점토를 위한 공간을 선택할 시간입니다!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Dem hatiye ku hûn kubiyên ji bo axê hilbijêrin!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É hora de você escolher cubículos para argila!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ਇਹ ਤੁਹਾਡੇ ਲਈ ਮਿੱਟੀ ਲਈ ਕਿਊਬੀ ਚੁਣਨ ਦਾ ਸਮਾਂ 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Настало время выбрать ячейку для глины!</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Waa waqtigii aad dooran lahayd cubbies dhoobada!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¡Es hora de que elijas cubículos para arcilla!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Ni wakati wa wewe kuchagua cubbies kwa udongo!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Panahon na para pumili ka ng mga cubbies para sa luad!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Kil için bölmeleri seçmenin zamanı geldi!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Настав час вибрати кубики для глини!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Đã đến lúc bạn chọn những ô vuông để nặn đất sét!</a:t>
            </a:r>
            <a:endParaRPr sz="2900">
              <a:solidFill>
                <a:srgbClr val="AAAAAA"/>
              </a:solidFill>
              <a:latin typeface="Average"/>
              <a:ea typeface="Average"/>
              <a:cs typeface="Average"/>
              <a:sym typeface="Average"/>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sp>
        <p:nvSpPr>
          <p:cNvPr descr="All text" id="1142" name="Google Shape;1142;p157"/>
          <p:cNvSpPr txBox="1"/>
          <p:nvPr/>
        </p:nvSpPr>
        <p:spPr>
          <a:xfrm>
            <a:off x="311700" y="-4"/>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400">
                <a:solidFill>
                  <a:srgbClr val="FFFFFF"/>
                </a:solidFill>
                <a:latin typeface="Oswald"/>
                <a:ea typeface="Oswald"/>
                <a:cs typeface="Oswald"/>
                <a:sym typeface="Oswald"/>
              </a:rPr>
              <a:t>So what should I be doing today?</a:t>
            </a:r>
            <a:br>
              <a:rPr lang="en-US" sz="3000">
                <a:solidFill>
                  <a:srgbClr val="FFFFFF"/>
                </a:solidFill>
                <a:latin typeface="Oswald"/>
                <a:ea typeface="Oswald"/>
                <a:cs typeface="Oswald"/>
                <a:sym typeface="Oswald"/>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US" sz="2000">
                <a:solidFill>
                  <a:srgbClr val="FFFFFF"/>
                </a:solidFill>
                <a:latin typeface="Average"/>
                <a:ea typeface="Average"/>
                <a:cs typeface="Average"/>
                <a:sym typeface="Average"/>
              </a:rPr>
              <a:t>Finish the peer feedback FIRST!</a:t>
            </a:r>
            <a:br>
              <a:rPr b="1" lang="en-US" sz="2000">
                <a:solidFill>
                  <a:srgbClr val="FFFFFF"/>
                </a:solidFill>
                <a:latin typeface="Average"/>
                <a:ea typeface="Average"/>
                <a:cs typeface="Average"/>
                <a:sym typeface="Average"/>
              </a:rPr>
            </a:b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US" sz="2000">
                <a:solidFill>
                  <a:srgbClr val="FFFFFF"/>
                </a:solidFill>
                <a:latin typeface="Average"/>
                <a:ea typeface="Average"/>
                <a:cs typeface="Average"/>
                <a:sym typeface="Average"/>
              </a:rPr>
              <a:t>Stick</a:t>
            </a:r>
            <a:r>
              <a:rPr lang="en-US" sz="2000">
                <a:solidFill>
                  <a:srgbClr val="CACACA"/>
                </a:solidFill>
                <a:latin typeface="Average"/>
                <a:ea typeface="Average"/>
                <a:cs typeface="Average"/>
                <a:sym typeface="Average"/>
              </a:rPr>
              <a:t> to your colour scheme.</a:t>
            </a:r>
            <a:br>
              <a:rPr lang="en-US"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Build up darkness with </a:t>
            </a:r>
            <a:r>
              <a:rPr b="1" lang="en-US" sz="2000">
                <a:solidFill>
                  <a:srgbClr val="FFFFFF"/>
                </a:solidFill>
                <a:latin typeface="Average"/>
                <a:ea typeface="Average"/>
                <a:cs typeface="Average"/>
                <a:sym typeface="Average"/>
              </a:rPr>
              <a:t>many light layers</a:t>
            </a:r>
            <a:r>
              <a:rPr lang="en-US" sz="2000">
                <a:solidFill>
                  <a:srgbClr val="CACACA"/>
                </a:solidFill>
                <a:latin typeface="Average"/>
                <a:ea typeface="Average"/>
                <a:cs typeface="Average"/>
                <a:sym typeface="Average"/>
              </a:rPr>
              <a:t> painted on top of each other.</a:t>
            </a:r>
            <a:br>
              <a:rPr lang="en-US" sz="2000">
                <a:solidFill>
                  <a:srgbClr val="CACACA"/>
                </a:solidFill>
                <a:latin typeface="Average"/>
                <a:ea typeface="Average"/>
                <a:cs typeface="Average"/>
                <a:sym typeface="Average"/>
              </a:rPr>
            </a:b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US" sz="2000">
                <a:solidFill>
                  <a:srgbClr val="FFFFFF"/>
                </a:solidFill>
                <a:latin typeface="Average"/>
                <a:ea typeface="Average"/>
                <a:cs typeface="Average"/>
                <a:sym typeface="Average"/>
              </a:rPr>
              <a:t>Start in the back</a:t>
            </a:r>
            <a:r>
              <a:rPr lang="en-US" sz="2000">
                <a:solidFill>
                  <a:srgbClr val="CACACA"/>
                </a:solidFill>
                <a:latin typeface="Average"/>
                <a:ea typeface="Average"/>
                <a:cs typeface="Average"/>
                <a:sym typeface="Average"/>
              </a:rPr>
              <a:t>, and work to the front.</a:t>
            </a:r>
            <a:br>
              <a:rPr lang="en-US"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With each layer, ask yourself where you can make it:</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AutoNum type="alphaLcPeriod"/>
            </a:pPr>
            <a:r>
              <a:rPr b="1" lang="en-US" sz="2000">
                <a:solidFill>
                  <a:srgbClr val="FFFFFF"/>
                </a:solidFill>
                <a:latin typeface="Average"/>
                <a:ea typeface="Average"/>
                <a:cs typeface="Average"/>
                <a:sym typeface="Average"/>
              </a:rPr>
              <a:t>Darker</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AutoNum type="alphaLcPeriod"/>
            </a:pPr>
            <a:r>
              <a:rPr lang="en-US" sz="2000">
                <a:solidFill>
                  <a:srgbClr val="CACACA"/>
                </a:solidFill>
                <a:latin typeface="Average"/>
                <a:ea typeface="Average"/>
                <a:cs typeface="Average"/>
                <a:sym typeface="Average"/>
              </a:rPr>
              <a:t>a more </a:t>
            </a:r>
            <a:r>
              <a:rPr b="1" lang="en-US" sz="2000">
                <a:solidFill>
                  <a:srgbClr val="FFFFFF"/>
                </a:solidFill>
                <a:latin typeface="Average"/>
                <a:ea typeface="Average"/>
                <a:cs typeface="Average"/>
                <a:sym typeface="Average"/>
              </a:rPr>
              <a:t>specific colour</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AutoNum type="alphaLcPeriod"/>
            </a:pPr>
            <a:r>
              <a:rPr lang="en-US" sz="2000">
                <a:solidFill>
                  <a:srgbClr val="CACACA"/>
                </a:solidFill>
                <a:latin typeface="Average"/>
                <a:ea typeface="Average"/>
                <a:cs typeface="Average"/>
                <a:sym typeface="Average"/>
              </a:rPr>
              <a:t>more </a:t>
            </a:r>
            <a:r>
              <a:rPr b="1" lang="en-US" sz="2000">
                <a:solidFill>
                  <a:srgbClr val="FFFFFF"/>
                </a:solidFill>
                <a:latin typeface="Average"/>
                <a:ea typeface="Average"/>
                <a:cs typeface="Average"/>
                <a:sym typeface="Average"/>
              </a:rPr>
              <a:t>detailed</a:t>
            </a:r>
            <a:br>
              <a:rPr b="1" lang="en-US" sz="2000">
                <a:solidFill>
                  <a:srgbClr val="FFFFFF"/>
                </a:solidFill>
                <a:latin typeface="Average"/>
                <a:ea typeface="Average"/>
                <a:cs typeface="Average"/>
                <a:sym typeface="Average"/>
              </a:rPr>
            </a:b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US" sz="2000">
                <a:solidFill>
                  <a:srgbClr val="FFFFFF"/>
                </a:solidFill>
                <a:latin typeface="Average"/>
                <a:ea typeface="Average"/>
                <a:cs typeface="Average"/>
                <a:sym typeface="Average"/>
              </a:rPr>
              <a:t>Carefully mixed greys</a:t>
            </a:r>
            <a:r>
              <a:rPr lang="en-US" sz="2000">
                <a:solidFill>
                  <a:srgbClr val="CACACA"/>
                </a:solidFill>
                <a:latin typeface="Average"/>
                <a:ea typeface="Average"/>
                <a:cs typeface="Average"/>
                <a:sym typeface="Average"/>
              </a:rPr>
              <a:t> show more skill than bright colours.</a:t>
            </a:r>
            <a:endParaRPr sz="2000">
              <a:solidFill>
                <a:srgbClr val="CACACA"/>
              </a:solidFill>
              <a:latin typeface="Average"/>
              <a:ea typeface="Average"/>
              <a:cs typeface="Average"/>
              <a:sym typeface="Average"/>
            </a:endParaRPr>
          </a:p>
        </p:txBody>
      </p:sp>
      <p:pic>
        <p:nvPicPr>
          <p:cNvPr id="1143" name="Google Shape;1143;p157"/>
          <p:cNvPicPr preferRelativeResize="0"/>
          <p:nvPr/>
        </p:nvPicPr>
        <p:blipFill>
          <a:blip r:embed="rId3">
            <a:alphaModFix/>
          </a:blip>
          <a:stretch>
            <a:fillRect/>
          </a:stretch>
        </p:blipFill>
        <p:spPr>
          <a:xfrm>
            <a:off x="6788575" y="3274625"/>
            <a:ext cx="2355425" cy="2355425"/>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7" name="Shape 1147"/>
        <p:cNvGrpSpPr/>
        <p:nvPr/>
      </p:nvGrpSpPr>
      <p:grpSpPr>
        <a:xfrm>
          <a:off x="0" y="0"/>
          <a:ext cx="0" cy="0"/>
          <a:chOff x="0" y="0"/>
          <a:chExt cx="0" cy="0"/>
        </a:xfrm>
      </p:grpSpPr>
      <p:sp>
        <p:nvSpPr>
          <p:cNvPr descr="All text" id="1148" name="Google Shape;1148;p158"/>
          <p:cNvSpPr txBox="1"/>
          <p:nvPr/>
        </p:nvSpPr>
        <p:spPr>
          <a:xfrm>
            <a:off x="311700" y="-8"/>
            <a:ext cx="8520600" cy="76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swald"/>
                <a:ea typeface="Oswald"/>
                <a:cs typeface="Oswald"/>
                <a:sym typeface="Oswald"/>
              </a:rPr>
              <a:t>Send me your own skill builder photos!</a:t>
            </a:r>
            <a:endParaRPr sz="3000">
              <a:solidFill>
                <a:srgbClr val="FFFFFF"/>
              </a:solidFill>
              <a:latin typeface="Oswald"/>
              <a:ea typeface="Oswald"/>
              <a:cs typeface="Oswald"/>
              <a:sym typeface="Oswald"/>
            </a:endParaRPr>
          </a:p>
        </p:txBody>
      </p:sp>
      <p:pic>
        <p:nvPicPr>
          <p:cNvPr id="1149" name="Google Shape;1149;p158" title="nn-dd- Collect 8+ photos to combine for your painting idea.jpg"/>
          <p:cNvPicPr preferRelativeResize="0"/>
          <p:nvPr/>
        </p:nvPicPr>
        <p:blipFill rotWithShape="1">
          <a:blip r:embed="rId3">
            <a:alphaModFix/>
          </a:blip>
          <a:srcRect b="0" l="0" r="0" t="0"/>
          <a:stretch/>
        </p:blipFill>
        <p:spPr>
          <a:xfrm>
            <a:off x="628505" y="766975"/>
            <a:ext cx="7886995" cy="6094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1" name="Shape 311"/>
        <p:cNvGrpSpPr/>
        <p:nvPr/>
      </p:nvGrpSpPr>
      <p:grpSpPr>
        <a:xfrm>
          <a:off x="0" y="0"/>
          <a:ext cx="0" cy="0"/>
          <a:chOff x="0" y="0"/>
          <a:chExt cx="0" cy="0"/>
        </a:xfrm>
      </p:grpSpPr>
      <p:sp>
        <p:nvSpPr>
          <p:cNvPr descr="All text" id="312" name="Google Shape;312;p51"/>
          <p:cNvSpPr txBox="1"/>
          <p:nvPr/>
        </p:nvSpPr>
        <p:spPr>
          <a:xfrm>
            <a:off x="907425" y="0"/>
            <a:ext cx="8236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00FF00"/>
                </a:solidFill>
                <a:latin typeface="Oswald"/>
                <a:ea typeface="Oswald"/>
                <a:cs typeface="Oswald"/>
                <a:sym typeface="Oswald"/>
              </a:rPr>
              <a:t>Today you need</a:t>
            </a:r>
            <a:endParaRPr sz="3000">
              <a:solidFill>
                <a:srgbClr val="00FF00"/>
              </a:solidFill>
              <a:latin typeface="Oswald"/>
              <a:ea typeface="Oswald"/>
              <a:cs typeface="Oswald"/>
              <a:sym typeface="Oswald"/>
            </a:endParaRPr>
          </a:p>
          <a:p>
            <a:pPr indent="0" lvl="0" marL="0" rtl="0" algn="l">
              <a:spcBef>
                <a:spcPts val="0"/>
              </a:spcBef>
              <a:spcAft>
                <a:spcPts val="0"/>
              </a:spcAft>
              <a:buNone/>
            </a:pPr>
            <a:r>
              <a:t/>
            </a:r>
            <a:endParaRPr sz="3600">
              <a:solidFill>
                <a:srgbClr val="FFFFFF"/>
              </a:solidFill>
              <a:latin typeface="Oswald"/>
              <a:ea typeface="Oswald"/>
              <a:cs typeface="Oswald"/>
              <a:sym typeface="Oswald"/>
            </a:endParaRPr>
          </a:p>
          <a:p>
            <a:pPr indent="-457200" lvl="0" marL="457200" rtl="0" algn="l">
              <a:lnSpc>
                <a:spcPct val="114000"/>
              </a:lnSpc>
              <a:spcBef>
                <a:spcPts val="0"/>
              </a:spcBef>
              <a:spcAft>
                <a:spcPts val="0"/>
              </a:spcAft>
              <a:buClr>
                <a:srgbClr val="CACACA"/>
              </a:buClr>
              <a:buSzPts val="3600"/>
              <a:buFont typeface="Average"/>
              <a:buAutoNum type="arabicPeriod"/>
            </a:pPr>
            <a:r>
              <a:rPr lang="en-US" sz="3600">
                <a:solidFill>
                  <a:srgbClr val="CACACA"/>
                </a:solidFill>
                <a:latin typeface="Average"/>
                <a:ea typeface="Average"/>
                <a:cs typeface="Average"/>
                <a:sym typeface="Average"/>
              </a:rPr>
              <a:t>📷📷📷 Your reference photos</a:t>
            </a:r>
            <a:endParaRPr sz="3600">
              <a:solidFill>
                <a:srgbClr val="CACACA"/>
              </a:solidFill>
              <a:latin typeface="Average"/>
              <a:ea typeface="Average"/>
              <a:cs typeface="Average"/>
              <a:sym typeface="Average"/>
            </a:endParaRPr>
          </a:p>
          <a:p>
            <a:pPr indent="-457200" lvl="0" marL="457200" rtl="0" algn="l">
              <a:lnSpc>
                <a:spcPct val="114000"/>
              </a:lnSpc>
              <a:spcBef>
                <a:spcPts val="600"/>
              </a:spcBef>
              <a:spcAft>
                <a:spcPts val="0"/>
              </a:spcAft>
              <a:buClr>
                <a:srgbClr val="CACACA"/>
              </a:buClr>
              <a:buSzPts val="3600"/>
              <a:buFont typeface="Average"/>
              <a:buAutoNum type="arabicPeriod"/>
            </a:pPr>
            <a:r>
              <a:rPr lang="en-US" sz="3600">
                <a:solidFill>
                  <a:srgbClr val="CACACA"/>
                </a:solidFill>
                <a:latin typeface="Average"/>
                <a:ea typeface="Average"/>
                <a:cs typeface="Average"/>
                <a:sym typeface="Average"/>
              </a:rPr>
              <a:t>🖌🖌 Your brushes </a:t>
            </a:r>
            <a:endParaRPr sz="3600">
              <a:solidFill>
                <a:srgbClr val="CACACA"/>
              </a:solidFill>
              <a:latin typeface="Average"/>
              <a:ea typeface="Average"/>
              <a:cs typeface="Average"/>
              <a:sym typeface="Average"/>
            </a:endParaRPr>
          </a:p>
          <a:p>
            <a:pPr indent="-457200" lvl="0" marL="457200" rtl="0" algn="l">
              <a:lnSpc>
                <a:spcPct val="114000"/>
              </a:lnSpc>
              <a:spcBef>
                <a:spcPts val="600"/>
              </a:spcBef>
              <a:spcAft>
                <a:spcPts val="0"/>
              </a:spcAft>
              <a:buClr>
                <a:srgbClr val="CACACA"/>
              </a:buClr>
              <a:buSzPts val="3600"/>
              <a:buFont typeface="Average"/>
              <a:buAutoNum type="arabicPeriod"/>
            </a:pPr>
            <a:r>
              <a:rPr lang="en-US" sz="3600">
                <a:solidFill>
                  <a:srgbClr val="CACACA"/>
                </a:solidFill>
                <a:latin typeface="Average"/>
                <a:ea typeface="Average"/>
                <a:cs typeface="Average"/>
                <a:sym typeface="Average"/>
              </a:rPr>
              <a:t>🎨 Your palette </a:t>
            </a:r>
            <a:endParaRPr sz="3600">
              <a:solidFill>
                <a:srgbClr val="CACACA"/>
              </a:solidFill>
              <a:latin typeface="Average"/>
              <a:ea typeface="Average"/>
              <a:cs typeface="Average"/>
              <a:sym typeface="Average"/>
            </a:endParaRPr>
          </a:p>
          <a:p>
            <a:pPr indent="-457200" lvl="0" marL="457200" rtl="0" algn="l">
              <a:lnSpc>
                <a:spcPct val="114000"/>
              </a:lnSpc>
              <a:spcBef>
                <a:spcPts val="600"/>
              </a:spcBef>
              <a:spcAft>
                <a:spcPts val="0"/>
              </a:spcAft>
              <a:buClr>
                <a:srgbClr val="CACACA"/>
              </a:buClr>
              <a:buSzPts val="3600"/>
              <a:buFont typeface="Average"/>
              <a:buAutoNum type="arabicPeriod"/>
            </a:pPr>
            <a:r>
              <a:rPr lang="en-US" sz="3600">
                <a:solidFill>
                  <a:srgbClr val="CACACA"/>
                </a:solidFill>
                <a:latin typeface="Average"/>
                <a:ea typeface="Average"/>
                <a:cs typeface="Average"/>
                <a:sym typeface="Average"/>
              </a:rPr>
              <a:t>🥤🥤 Two containers of water </a:t>
            </a:r>
            <a:endParaRPr sz="3600">
              <a:solidFill>
                <a:srgbClr val="CACACA"/>
              </a:solidFill>
              <a:latin typeface="Average"/>
              <a:ea typeface="Average"/>
              <a:cs typeface="Average"/>
              <a:sym typeface="Average"/>
            </a:endParaRPr>
          </a:p>
          <a:p>
            <a:pPr indent="-457200" lvl="0" marL="457200" rtl="0" algn="l">
              <a:lnSpc>
                <a:spcPct val="114000"/>
              </a:lnSpc>
              <a:spcBef>
                <a:spcPts val="600"/>
              </a:spcBef>
              <a:spcAft>
                <a:spcPts val="600"/>
              </a:spcAft>
              <a:buClr>
                <a:srgbClr val="CACACA"/>
              </a:buClr>
              <a:buSzPts val="3600"/>
              <a:buFont typeface="Average"/>
              <a:buAutoNum type="arabicPeriod"/>
            </a:pPr>
            <a:r>
              <a:rPr lang="en-US" sz="4200">
                <a:solidFill>
                  <a:srgbClr val="CACACA"/>
                </a:solidFill>
                <a:latin typeface="Average"/>
                <a:ea typeface="Average"/>
                <a:cs typeface="Average"/>
                <a:sym typeface="Average"/>
              </a:rPr>
              <a:t>🖼</a:t>
            </a:r>
            <a:r>
              <a:rPr lang="en-US" sz="3600">
                <a:solidFill>
                  <a:srgbClr val="CACACA"/>
                </a:solidFill>
                <a:latin typeface="Average"/>
                <a:ea typeface="Average"/>
                <a:cs typeface="Average"/>
                <a:sym typeface="Average"/>
              </a:rPr>
              <a:t> The good copy of your painting</a:t>
            </a:r>
            <a:endParaRPr sz="3600">
              <a:solidFill>
                <a:srgbClr val="FFFFFF"/>
              </a:solidFill>
              <a:latin typeface="Oswald"/>
              <a:ea typeface="Oswald"/>
              <a:cs typeface="Oswald"/>
              <a:sym typeface="Oswald"/>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3" name="Shape 1153"/>
        <p:cNvGrpSpPr/>
        <p:nvPr/>
      </p:nvGrpSpPr>
      <p:grpSpPr>
        <a:xfrm>
          <a:off x="0" y="0"/>
          <a:ext cx="0" cy="0"/>
          <a:chOff x="0" y="0"/>
          <a:chExt cx="0" cy="0"/>
        </a:xfrm>
      </p:grpSpPr>
      <p:sp>
        <p:nvSpPr>
          <p:cNvPr descr="All text" id="1154" name="Google Shape;1154;p159"/>
          <p:cNvSpPr txBox="1"/>
          <p:nvPr/>
        </p:nvSpPr>
        <p:spPr>
          <a:xfrm>
            <a:off x="452775" y="356175"/>
            <a:ext cx="8246400" cy="618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Idea development evaluation</a:t>
            </a:r>
            <a:endParaRPr sz="3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US" sz="1200">
                <a:solidFill>
                  <a:srgbClr val="FFFFFF"/>
                </a:solidFill>
                <a:latin typeface="Open Sans"/>
                <a:ea typeface="Open Sans"/>
                <a:cs typeface="Open Sans"/>
                <a:sym typeface="Open Sans"/>
              </a:rPr>
              <a:t>1	</a:t>
            </a:r>
            <a:r>
              <a:rPr b="1" lang="en-US" sz="1200">
                <a:solidFill>
                  <a:srgbClr val="FFFFFF"/>
                </a:solidFill>
                <a:latin typeface="Open Sans"/>
                <a:ea typeface="Open Sans"/>
                <a:cs typeface="Open Sans"/>
                <a:sym typeface="Open Sans"/>
              </a:rPr>
              <a:t>Generate ideas</a:t>
            </a:r>
            <a:r>
              <a:rPr b="1" lang="en-US" sz="1200">
                <a:solidFill>
                  <a:srgbClr val="B7B7B7"/>
                </a:solidFill>
                <a:latin typeface="Open Sans"/>
                <a:ea typeface="Open Sans"/>
                <a:cs typeface="Open Sans"/>
                <a:sym typeface="Open Sans"/>
              </a:rPr>
              <a:t>									</a:t>
            </a:r>
            <a:r>
              <a:rPr i="1" lang="en-US" sz="1200">
                <a:solidFill>
                  <a:srgbClr val="B7B7B7"/>
                </a:solidFill>
                <a:latin typeface="Open Sans"/>
                <a:ea typeface="Open Sans"/>
                <a:cs typeface="Open Sans"/>
                <a:sym typeface="Open Sans"/>
              </a:rPr>
              <a:t>maximum of 50%</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US" sz="1200">
                <a:solidFill>
                  <a:srgbClr val="B7B7B7"/>
                </a:solidFill>
                <a:latin typeface="Open Sans"/>
                <a:ea typeface="Open Sans"/>
                <a:cs typeface="Open Sans"/>
                <a:sym typeface="Open Sans"/>
              </a:rPr>
              <a:t>		</a:t>
            </a:r>
            <a:r>
              <a:rPr i="1" lang="en-US" sz="1200">
                <a:solidFill>
                  <a:srgbClr val="B7B7B7"/>
                </a:solidFill>
                <a:latin typeface="Open Sans"/>
                <a:ea typeface="Open Sans"/>
                <a:cs typeface="Open Sans"/>
                <a:sym typeface="Open Sans"/>
              </a:rPr>
              <a:t>Number of </a:t>
            </a:r>
            <a:r>
              <a:rPr b="1" i="1" lang="en-US" sz="1200">
                <a:solidFill>
                  <a:srgbClr val="B7B7B7"/>
                </a:solidFill>
                <a:latin typeface="Open Sans"/>
                <a:ea typeface="Open Sans"/>
                <a:cs typeface="Open Sans"/>
                <a:sym typeface="Open Sans"/>
              </a:rPr>
              <a:t>words</a:t>
            </a:r>
            <a:r>
              <a:rPr i="1" lang="en-US" sz="1200">
                <a:solidFill>
                  <a:srgbClr val="B7B7B7"/>
                </a:solidFill>
                <a:latin typeface="Open Sans"/>
                <a:ea typeface="Open Sans"/>
                <a:cs typeface="Open Sans"/>
                <a:sym typeface="Open Sans"/>
              </a:rPr>
              <a:t> </a:t>
            </a:r>
            <a:r>
              <a:rPr lang="en-US" sz="1200">
                <a:solidFill>
                  <a:srgbClr val="B7B7B7"/>
                </a:solidFill>
                <a:latin typeface="Open Sans"/>
                <a:ea typeface="Open Sans"/>
                <a:cs typeface="Open Sans"/>
                <a:sym typeface="Open Sans"/>
              </a:rPr>
              <a:t>→ _____ ÷ 5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US" sz="1200">
                <a:solidFill>
                  <a:srgbClr val="B7B7B7"/>
                </a:solidFill>
                <a:latin typeface="Open Sans"/>
                <a:ea typeface="Open Sans"/>
                <a:cs typeface="Open Sans"/>
                <a:sym typeface="Open Sans"/>
              </a:rPr>
              <a:t>Number of </a:t>
            </a:r>
            <a:r>
              <a:rPr b="1" i="1" lang="en-US" sz="1200">
                <a:solidFill>
                  <a:srgbClr val="B7B7B7"/>
                </a:solidFill>
                <a:latin typeface="Open Sans"/>
                <a:ea typeface="Open Sans"/>
                <a:cs typeface="Open Sans"/>
                <a:sym typeface="Open Sans"/>
              </a:rPr>
              <a:t>simple </a:t>
            </a:r>
            <a:r>
              <a:rPr i="1" lang="en-US" sz="1200">
                <a:solidFill>
                  <a:srgbClr val="B7B7B7"/>
                </a:solidFill>
                <a:latin typeface="Open Sans"/>
                <a:ea typeface="Open Sans"/>
                <a:cs typeface="Open Sans"/>
                <a:sym typeface="Open Sans"/>
              </a:rPr>
              <a:t>sketches</a:t>
            </a:r>
            <a:r>
              <a:rPr lang="en-US" sz="1200">
                <a:solidFill>
                  <a:srgbClr val="B7B7B7"/>
                </a:solidFill>
                <a:latin typeface="Open Sans"/>
                <a:ea typeface="Open Sans"/>
                <a:cs typeface="Open Sans"/>
                <a:sym typeface="Open Sans"/>
              </a:rPr>
              <a:t> → _____ ⨉ 1%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US" sz="1200">
                <a:solidFill>
                  <a:srgbClr val="B7B7B7"/>
                </a:solidFill>
                <a:latin typeface="Open Sans"/>
                <a:ea typeface="Open Sans"/>
                <a:cs typeface="Open Sans"/>
                <a:sym typeface="Open Sans"/>
              </a:rPr>
              <a:t>Number of </a:t>
            </a:r>
            <a:r>
              <a:rPr b="1" i="1" lang="en-US" sz="1200">
                <a:solidFill>
                  <a:srgbClr val="B7B7B7"/>
                </a:solidFill>
                <a:latin typeface="Open Sans"/>
                <a:ea typeface="Open Sans"/>
                <a:cs typeface="Open Sans"/>
                <a:sym typeface="Open Sans"/>
              </a:rPr>
              <a:t>better </a:t>
            </a:r>
            <a:r>
              <a:rPr i="1" lang="en-US" sz="1200">
                <a:solidFill>
                  <a:srgbClr val="B7B7B7"/>
                </a:solidFill>
                <a:latin typeface="Open Sans"/>
                <a:ea typeface="Open Sans"/>
                <a:cs typeface="Open Sans"/>
                <a:sym typeface="Open Sans"/>
              </a:rPr>
              <a:t>sketches</a:t>
            </a:r>
            <a:r>
              <a:rPr lang="en-US" sz="1200">
                <a:solidFill>
                  <a:srgbClr val="B7B7B7"/>
                </a:solidFill>
                <a:latin typeface="Open Sans"/>
                <a:ea typeface="Open Sans"/>
                <a:cs typeface="Open Sans"/>
                <a:sym typeface="Open Sans"/>
              </a:rPr>
              <a:t> → _____ ⨉ 2% 	= _____%</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1200">
                <a:solidFill>
                  <a:srgbClr val="FFFFFF"/>
                </a:solidFill>
                <a:latin typeface="Open Sans"/>
                <a:ea typeface="Open Sans"/>
                <a:cs typeface="Open Sans"/>
                <a:sym typeface="Open Sans"/>
              </a:rPr>
              <a:t>2 	Select the best and join together ideas</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US" sz="1200">
                <a:solidFill>
                  <a:srgbClr val="B7B7B7"/>
                </a:solidFill>
                <a:latin typeface="Open Sans"/>
                <a:ea typeface="Open Sans"/>
                <a:cs typeface="Open Sans"/>
                <a:sym typeface="Open Sans"/>
              </a:rPr>
              <a:t>Circle </a:t>
            </a:r>
            <a:r>
              <a:rPr i="1" lang="en-US" sz="1200">
                <a:solidFill>
                  <a:srgbClr val="B7B7B7"/>
                </a:solidFill>
                <a:latin typeface="Open Sans"/>
                <a:ea typeface="Open Sans"/>
                <a:cs typeface="Open Sans"/>
                <a:sym typeface="Open Sans"/>
              </a:rPr>
              <a:t>the </a:t>
            </a:r>
            <a:r>
              <a:rPr b="1" i="1" lang="en-US" sz="1200">
                <a:solidFill>
                  <a:srgbClr val="B7B7B7"/>
                </a:solidFill>
                <a:latin typeface="Open Sans"/>
                <a:ea typeface="Open Sans"/>
                <a:cs typeface="Open Sans"/>
                <a:sym typeface="Open Sans"/>
              </a:rPr>
              <a:t>best </a:t>
            </a:r>
            <a:r>
              <a:rPr i="1" lang="en-US" sz="1200">
                <a:solidFill>
                  <a:srgbClr val="B7B7B7"/>
                </a:solidFill>
                <a:latin typeface="Open Sans"/>
                <a:ea typeface="Open Sans"/>
                <a:cs typeface="Open Sans"/>
                <a:sym typeface="Open Sans"/>
              </a:rPr>
              <a:t>ideas</a:t>
            </a:r>
            <a:r>
              <a:rPr lang="en-US" sz="1200">
                <a:solidFill>
                  <a:srgbClr val="B7B7B7"/>
                </a:solidFill>
                <a:latin typeface="Open Sans"/>
                <a:ea typeface="Open Sans"/>
                <a:cs typeface="Open Sans"/>
                <a:sym typeface="Open Sans"/>
              </a:rPr>
              <a:t>		    	circled=  ▢ 5%		</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US" sz="1200">
                <a:solidFill>
                  <a:srgbClr val="B7B7B7"/>
                </a:solidFill>
                <a:latin typeface="Open Sans"/>
                <a:ea typeface="Open Sans"/>
                <a:cs typeface="Open Sans"/>
                <a:sym typeface="Open Sans"/>
              </a:rPr>
              <a:t>Link </a:t>
            </a:r>
            <a:r>
              <a:rPr i="1" lang="en-US" sz="1200">
                <a:solidFill>
                  <a:srgbClr val="B7B7B7"/>
                </a:solidFill>
                <a:latin typeface="Open Sans"/>
                <a:ea typeface="Open Sans"/>
                <a:cs typeface="Open Sans"/>
                <a:sym typeface="Open Sans"/>
              </a:rPr>
              <a:t>into </a:t>
            </a:r>
            <a:r>
              <a:rPr b="1" i="1" lang="en-US" sz="1200">
                <a:solidFill>
                  <a:srgbClr val="B7B7B7"/>
                </a:solidFill>
                <a:latin typeface="Open Sans"/>
                <a:ea typeface="Open Sans"/>
                <a:cs typeface="Open Sans"/>
                <a:sym typeface="Open Sans"/>
              </a:rPr>
              <a:t>groups </a:t>
            </a:r>
            <a:r>
              <a:rPr i="1" lang="en-US" sz="1200">
                <a:solidFill>
                  <a:srgbClr val="B7B7B7"/>
                </a:solidFill>
                <a:latin typeface="Open Sans"/>
                <a:ea typeface="Open Sans"/>
                <a:cs typeface="Open Sans"/>
                <a:sym typeface="Open Sans"/>
              </a:rPr>
              <a:t>of ideas</a:t>
            </a:r>
            <a:r>
              <a:rPr lang="en-US" sz="1200">
                <a:solidFill>
                  <a:srgbClr val="B7B7B7"/>
                </a:solidFill>
                <a:latin typeface="Open Sans"/>
                <a:ea typeface="Open Sans"/>
                <a:cs typeface="Open Sans"/>
                <a:sym typeface="Open Sans"/>
              </a:rPr>
              <a:t>			linked	=  ▢ 5%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1200">
                <a:solidFill>
                  <a:srgbClr val="FFFFFF"/>
                </a:solidFill>
                <a:latin typeface="Open Sans"/>
                <a:ea typeface="Open Sans"/>
                <a:cs typeface="Open Sans"/>
                <a:sym typeface="Open Sans"/>
              </a:rPr>
              <a:t>3	Print reference images 	</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lang="en-US" sz="1200">
                <a:solidFill>
                  <a:srgbClr val="B7B7B7"/>
                </a:solidFill>
                <a:latin typeface="Open Sans"/>
                <a:ea typeface="Open Sans"/>
                <a:cs typeface="Open Sans"/>
                <a:sym typeface="Open Sans"/>
              </a:rPr>
              <a:t>_____ </a:t>
            </a:r>
            <a:r>
              <a:rPr i="1" lang="en-US" sz="1200">
                <a:solidFill>
                  <a:srgbClr val="B7B7B7"/>
                </a:solidFill>
                <a:latin typeface="Open Sans"/>
                <a:ea typeface="Open Sans"/>
                <a:cs typeface="Open Sans"/>
                <a:sym typeface="Open Sans"/>
              </a:rPr>
              <a:t>images </a:t>
            </a:r>
            <a:r>
              <a:rPr lang="en-US" sz="1200">
                <a:solidFill>
                  <a:srgbClr val="B7B7B7"/>
                </a:solidFill>
                <a:latin typeface="Open Sans"/>
                <a:ea typeface="Open Sans"/>
                <a:cs typeface="Open Sans"/>
                <a:sym typeface="Open Sans"/>
              </a:rPr>
              <a:t>x 5% 					= _____%		</a:t>
            </a:r>
            <a:r>
              <a:rPr i="1" lang="en-US" sz="1200">
                <a:solidFill>
                  <a:srgbClr val="B7B7B7"/>
                </a:solidFill>
                <a:latin typeface="Open Sans"/>
                <a:ea typeface="Open Sans"/>
                <a:cs typeface="Open Sans"/>
                <a:sym typeface="Open Sans"/>
              </a:rPr>
              <a:t>maximum of 10 images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1200">
                <a:solidFill>
                  <a:srgbClr val="FFFFFF"/>
                </a:solidFill>
                <a:latin typeface="Open Sans"/>
                <a:ea typeface="Open Sans"/>
                <a:cs typeface="Open Sans"/>
                <a:sym typeface="Open Sans"/>
              </a:rPr>
              <a:t>4	Thumbnail compositions</a:t>
            </a:r>
            <a:r>
              <a:rPr b="1" lang="en-US" sz="1200">
                <a:solidFill>
                  <a:srgbClr val="B7B7B7"/>
                </a:solidFill>
                <a:latin typeface="Open Sans"/>
                <a:ea typeface="Open Sans"/>
                <a:cs typeface="Open Sans"/>
                <a:sym typeface="Open Sans"/>
              </a:rPr>
              <a:t>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US" sz="1200">
                <a:solidFill>
                  <a:srgbClr val="B7B7B7"/>
                </a:solidFill>
                <a:latin typeface="Open Sans"/>
                <a:ea typeface="Open Sans"/>
                <a:cs typeface="Open Sans"/>
                <a:sym typeface="Open Sans"/>
              </a:rPr>
              <a:t>	_____ </a:t>
            </a:r>
            <a:r>
              <a:rPr i="1" lang="en-US" sz="1200">
                <a:solidFill>
                  <a:srgbClr val="B7B7B7"/>
                </a:solidFill>
                <a:latin typeface="Open Sans"/>
                <a:ea typeface="Open Sans"/>
                <a:cs typeface="Open Sans"/>
                <a:sym typeface="Open Sans"/>
              </a:rPr>
              <a:t>thumbnails </a:t>
            </a:r>
            <a:r>
              <a:rPr lang="en-US" sz="1200">
                <a:solidFill>
                  <a:srgbClr val="B7B7B7"/>
                </a:solidFill>
                <a:latin typeface="Open Sans"/>
                <a:ea typeface="Open Sans"/>
                <a:cs typeface="Open Sans"/>
                <a:sym typeface="Open Sans"/>
              </a:rPr>
              <a:t>x 5% 				= _____%		</a:t>
            </a:r>
            <a:r>
              <a:rPr i="1" lang="en-US" sz="1200">
                <a:solidFill>
                  <a:srgbClr val="B7B7B7"/>
                </a:solidFill>
                <a:latin typeface="Open Sans"/>
                <a:ea typeface="Open Sans"/>
                <a:cs typeface="Open Sans"/>
                <a:sym typeface="Open Sans"/>
              </a:rPr>
              <a:t>max of 10 thumbnails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1200">
                <a:solidFill>
                  <a:srgbClr val="FFFFFF"/>
                </a:solidFill>
                <a:latin typeface="Open Sans"/>
                <a:ea typeface="Open Sans"/>
                <a:cs typeface="Open Sans"/>
                <a:sym typeface="Open Sans"/>
              </a:rPr>
              <a:t>5	Rough copy</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US" sz="1200">
                <a:solidFill>
                  <a:srgbClr val="B7B7B7"/>
                </a:solidFill>
                <a:latin typeface="Open Sans"/>
                <a:ea typeface="Open Sans"/>
                <a:cs typeface="Open Sans"/>
                <a:sym typeface="Open Sans"/>
              </a:rPr>
              <a:t>	_____ </a:t>
            </a:r>
            <a:r>
              <a:rPr i="1" lang="en-US" sz="1200">
                <a:solidFill>
                  <a:srgbClr val="B7B7B7"/>
                </a:solidFill>
                <a:latin typeface="Open Sans"/>
                <a:ea typeface="Open Sans"/>
                <a:cs typeface="Open Sans"/>
                <a:sym typeface="Open Sans"/>
              </a:rPr>
              <a:t>drawing </a:t>
            </a:r>
            <a:r>
              <a:rPr lang="en-US" sz="1200">
                <a:solidFill>
                  <a:srgbClr val="B7B7B7"/>
                </a:solidFill>
                <a:latin typeface="Open Sans"/>
                <a:ea typeface="Open Sans"/>
                <a:cs typeface="Open Sans"/>
                <a:sym typeface="Open Sans"/>
              </a:rPr>
              <a:t>x 25%				= _____%		</a:t>
            </a:r>
            <a:r>
              <a:rPr i="1" lang="en-US" sz="1200">
                <a:solidFill>
                  <a:srgbClr val="B7B7B7"/>
                </a:solidFill>
                <a:latin typeface="Open Sans"/>
                <a:ea typeface="Open Sans"/>
                <a:cs typeface="Open Sans"/>
                <a:sym typeface="Open Sans"/>
              </a:rPr>
              <a:t>great quality or better</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b="1" lang="en-US" sz="1800">
                <a:solidFill>
                  <a:srgbClr val="FFFFFF"/>
                </a:solidFill>
                <a:latin typeface="Open Sans"/>
                <a:ea typeface="Open Sans"/>
                <a:cs typeface="Open Sans"/>
                <a:sym typeface="Open Sans"/>
              </a:rPr>
              <a:t>Total	=  _____%</a:t>
            </a:r>
            <a:endParaRPr b="1" sz="1200">
              <a:solidFill>
                <a:srgbClr val="FFFFFF"/>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1200">
                <a:solidFill>
                  <a:srgbClr val="FFFFFF"/>
                </a:solidFill>
                <a:latin typeface="Open Sans"/>
                <a:ea typeface="Open Sans"/>
                <a:cs typeface="Open Sans"/>
                <a:sym typeface="Open Sans"/>
              </a:rPr>
              <a:t>NOTE: </a:t>
            </a:r>
            <a:r>
              <a:rPr lang="en-US" sz="1200">
                <a:solidFill>
                  <a:srgbClr val="B7B7B7"/>
                </a:solidFill>
                <a:latin typeface="Open Sans"/>
                <a:ea typeface="Open Sans"/>
                <a:cs typeface="Open Sans"/>
                <a:sym typeface="Open Sans"/>
              </a:rPr>
              <a:t>If you simply copy a picture from the internet, your mark drops to </a:t>
            </a:r>
            <a:r>
              <a:rPr b="1" lang="en-US" sz="1200">
                <a:solidFill>
                  <a:srgbClr val="FFFFFF"/>
                </a:solidFill>
                <a:latin typeface="Open Sans"/>
                <a:ea typeface="Open Sans"/>
                <a:cs typeface="Open Sans"/>
                <a:sym typeface="Open Sans"/>
              </a:rPr>
              <a:t>25%</a:t>
            </a:r>
            <a:r>
              <a:rPr lang="en-US" sz="1200">
                <a:solidFill>
                  <a:srgbClr val="B7B7B7"/>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a:p>
            <a:pPr indent="0" lvl="0" marL="0" rtl="0" algn="l">
              <a:spcBef>
                <a:spcPts val="0"/>
              </a:spcBef>
              <a:spcAft>
                <a:spcPts val="0"/>
              </a:spcAft>
              <a:buNone/>
            </a:pPr>
            <a:r>
              <a:t/>
            </a:r>
            <a:endParaRPr>
              <a:solidFill>
                <a:srgbClr val="B7B7B7"/>
              </a:solidFill>
              <a:latin typeface="Average"/>
              <a:ea typeface="Average"/>
              <a:cs typeface="Average"/>
              <a:sym typeface="Average"/>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160"/>
          <p:cNvSpPr txBox="1"/>
          <p:nvPr/>
        </p:nvSpPr>
        <p:spPr>
          <a:xfrm>
            <a:off x="0" y="0"/>
            <a:ext cx="4114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900">
                <a:solidFill>
                  <a:srgbClr val="FFFFFF"/>
                </a:solidFill>
                <a:latin typeface="Oswald"/>
                <a:ea typeface="Oswald"/>
                <a:cs typeface="Oswald"/>
                <a:sym typeface="Oswald"/>
              </a:rPr>
              <a:t>Today is the </a:t>
            </a:r>
            <a:r>
              <a:rPr lang="en-US" sz="4900">
                <a:solidFill>
                  <a:srgbClr val="00FF00"/>
                </a:solidFill>
                <a:latin typeface="Oswald"/>
                <a:ea typeface="Oswald"/>
                <a:cs typeface="Oswald"/>
                <a:sym typeface="Oswald"/>
              </a:rPr>
              <a:t>perfect day</a:t>
            </a:r>
            <a:r>
              <a:rPr lang="en-US" sz="4900">
                <a:solidFill>
                  <a:srgbClr val="FFFFFF"/>
                </a:solidFill>
                <a:latin typeface="Oswald"/>
                <a:ea typeface="Oswald"/>
                <a:cs typeface="Oswald"/>
                <a:sym typeface="Oswald"/>
              </a:rPr>
              <a:t> to collect your </a:t>
            </a:r>
            <a:r>
              <a:rPr lang="en-US" sz="4900">
                <a:solidFill>
                  <a:srgbClr val="00FF00"/>
                </a:solidFill>
                <a:latin typeface="Oswald"/>
                <a:ea typeface="Oswald"/>
                <a:cs typeface="Oswald"/>
                <a:sym typeface="Oswald"/>
              </a:rPr>
              <a:t>8 </a:t>
            </a:r>
            <a:r>
              <a:rPr lang="en-US" sz="4900">
                <a:solidFill>
                  <a:srgbClr val="FFFFFF"/>
                </a:solidFill>
                <a:latin typeface="Oswald"/>
                <a:ea typeface="Oswald"/>
                <a:cs typeface="Oswald"/>
                <a:sym typeface="Oswald"/>
              </a:rPr>
              <a:t>reference photos!</a:t>
            </a:r>
            <a:endParaRPr sz="4900">
              <a:solidFill>
                <a:srgbClr val="FFFFFF"/>
              </a:solidFill>
              <a:latin typeface="Oswald"/>
              <a:ea typeface="Oswald"/>
              <a:cs typeface="Oswald"/>
              <a:sym typeface="Oswald"/>
            </a:endParaRPr>
          </a:p>
          <a:p>
            <a:pPr indent="0" lvl="0" marL="0" rtl="0" algn="ctr">
              <a:spcBef>
                <a:spcPts val="0"/>
              </a:spcBef>
              <a:spcAft>
                <a:spcPts val="0"/>
              </a:spcAft>
              <a:buNone/>
            </a:pPr>
            <a:r>
              <a:t/>
            </a:r>
            <a:endParaRPr sz="4900">
              <a:solidFill>
                <a:srgbClr val="FFFFFF"/>
              </a:solidFill>
              <a:latin typeface="Oswald"/>
              <a:ea typeface="Oswald"/>
              <a:cs typeface="Oswald"/>
              <a:sym typeface="Oswald"/>
            </a:endParaRPr>
          </a:p>
          <a:p>
            <a:pPr indent="0" lvl="0" marL="0" rtl="0" algn="ctr">
              <a:spcBef>
                <a:spcPts val="0"/>
              </a:spcBef>
              <a:spcAft>
                <a:spcPts val="0"/>
              </a:spcAft>
              <a:buNone/>
            </a:pPr>
            <a:r>
              <a:rPr lang="en-US" sz="4900">
                <a:solidFill>
                  <a:srgbClr val="FFFFFF"/>
                </a:solidFill>
                <a:latin typeface="Oswald"/>
                <a:ea typeface="Oswald"/>
                <a:cs typeface="Oswald"/>
                <a:sym typeface="Oswald"/>
              </a:rPr>
              <a:t>📷📷📷📷</a:t>
            </a:r>
            <a:endParaRPr sz="4900">
              <a:solidFill>
                <a:srgbClr val="FFFFFF"/>
              </a:solidFill>
              <a:latin typeface="Oswald"/>
              <a:ea typeface="Oswald"/>
              <a:cs typeface="Oswald"/>
              <a:sym typeface="Oswald"/>
            </a:endParaRPr>
          </a:p>
          <a:p>
            <a:pPr indent="0" lvl="0" marL="0" rtl="0" algn="ctr">
              <a:spcBef>
                <a:spcPts val="0"/>
              </a:spcBef>
              <a:spcAft>
                <a:spcPts val="0"/>
              </a:spcAft>
              <a:buNone/>
            </a:pPr>
            <a:r>
              <a:rPr lang="en-US" sz="4900">
                <a:solidFill>
                  <a:srgbClr val="FFFFFF"/>
                </a:solidFill>
                <a:latin typeface="Oswald"/>
                <a:ea typeface="Oswald"/>
                <a:cs typeface="Oswald"/>
                <a:sym typeface="Oswald"/>
              </a:rPr>
              <a:t>📷📷📷📷</a:t>
            </a:r>
            <a:endParaRPr sz="4900">
              <a:solidFill>
                <a:srgbClr val="FFFFFF"/>
              </a:solidFill>
              <a:latin typeface="Oswald"/>
              <a:ea typeface="Oswald"/>
              <a:cs typeface="Oswald"/>
              <a:sym typeface="Oswald"/>
            </a:endParaRPr>
          </a:p>
        </p:txBody>
      </p:sp>
      <p:sp>
        <p:nvSpPr>
          <p:cNvPr descr="Translations" id="1160" name="Google Shape;1160;p160"/>
          <p:cNvSpPr txBox="1"/>
          <p:nvPr/>
        </p:nvSpPr>
        <p:spPr>
          <a:xfrm>
            <a:off x="4114800" y="100"/>
            <a:ext cx="5029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ዛሬ የእርስዎን 8 ማጣቀሻ ፎቶዎች ለመሰብሰብ ትክክለኛው ቀን ነው!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اليوم هو اليوم المثالي لجمع صورك المرجعية الثمانية!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Avui és el dia perfecte per recollir les teves 8 fotos de referència!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今天是收集您的 8 张参考照片的最佳日子！</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امروز بهترین روز برای جمع‌آوری ۸ عکس مرجع شماست!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आज आपके 8 संदर्भ फोटो एकत्र करने का सही दिन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今日は 8 枚の参考写真を集めるのに最適な日です。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오늘은 참고 사진 8장을 모으기에 완벽한 날입니다!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Îro roja bêkêmasî ye ji bo berhevkirina 8 wêneyên referansê!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Hoje é o dia perfeito para reunir suas 8 fotos de referência!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ਅੱਜ ਆਪਣੀਆਂ 8 ਸੰਦਰਭ ਫੋਟੋਆਂ ਇਕੱਠੀਆਂ ਕਰਨ ਲਈ ਸਹੀ ਦਿਨ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Сегодня самый подходящий день, чтобы собрать 8 референсных фотографий!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Maanta waa maalinta ugu habboon in la ururiyo 8 sawir oo tixraac ah!</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¡Hoy es el día perfecto para recopilar tus 8 fotos de referencia!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Leo ndiyo siku nzuri ya kukusanya picha zako 8 za marejeleo!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Ngayon ang perpektong araw para kolektahin ang iyong 8 reference na larawan!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Bugün 8 referans fotoğrafınızı toplamak için mükemmel bir gün!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Сьогодні ідеальний день, щоб зібрати ваші 8 фотографій-референсів!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Hôm nay là ngày hoàn hảo để thu thập 8 bức ảnh tham khảo của bạn!</a:t>
            </a:r>
            <a:endParaRPr sz="2000">
              <a:solidFill>
                <a:srgbClr val="AAAAAA"/>
              </a:solidFill>
              <a:latin typeface="Average"/>
              <a:ea typeface="Average"/>
              <a:cs typeface="Average"/>
              <a:sym typeface="Average"/>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4" name="Shape 1164"/>
        <p:cNvGrpSpPr/>
        <p:nvPr/>
      </p:nvGrpSpPr>
      <p:grpSpPr>
        <a:xfrm>
          <a:off x="0" y="0"/>
          <a:ext cx="0" cy="0"/>
          <a:chOff x="0" y="0"/>
          <a:chExt cx="0" cy="0"/>
        </a:xfrm>
      </p:grpSpPr>
      <p:pic>
        <p:nvPicPr>
          <p:cNvPr id="1165" name="Google Shape;1165;p161"/>
          <p:cNvPicPr preferRelativeResize="0"/>
          <p:nvPr/>
        </p:nvPicPr>
        <p:blipFill>
          <a:blip r:embed="rId3">
            <a:alphaModFix/>
          </a:blip>
          <a:stretch>
            <a:fillRect/>
          </a:stretch>
        </p:blipFill>
        <p:spPr>
          <a:xfrm>
            <a:off x="0" y="0"/>
            <a:ext cx="5468774" cy="4374999"/>
          </a:xfrm>
          <a:prstGeom prst="rect">
            <a:avLst/>
          </a:prstGeom>
          <a:noFill/>
          <a:ln>
            <a:noFill/>
          </a:ln>
        </p:spPr>
      </p:pic>
      <p:sp>
        <p:nvSpPr>
          <p:cNvPr id="1166" name="Google Shape;1166;p161"/>
          <p:cNvSpPr txBox="1"/>
          <p:nvPr/>
        </p:nvSpPr>
        <p:spPr>
          <a:xfrm>
            <a:off x="100" y="4375000"/>
            <a:ext cx="5468700" cy="248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The first page will be printed in </a:t>
            </a:r>
            <a:r>
              <a:rPr lang="en-US" sz="4800">
                <a:solidFill>
                  <a:srgbClr val="FF0000"/>
                </a:solidFill>
                <a:latin typeface="Oswald"/>
                <a:ea typeface="Oswald"/>
                <a:cs typeface="Oswald"/>
                <a:sym typeface="Oswald"/>
              </a:rPr>
              <a:t>c</a:t>
            </a:r>
            <a:r>
              <a:rPr lang="en-US" sz="4800">
                <a:solidFill>
                  <a:srgbClr val="FF9900"/>
                </a:solidFill>
                <a:latin typeface="Oswald"/>
                <a:ea typeface="Oswald"/>
                <a:cs typeface="Oswald"/>
                <a:sym typeface="Oswald"/>
              </a:rPr>
              <a:t>o</a:t>
            </a:r>
            <a:r>
              <a:rPr lang="en-US" sz="4800">
                <a:solidFill>
                  <a:srgbClr val="FFFF00"/>
                </a:solidFill>
                <a:latin typeface="Oswald"/>
                <a:ea typeface="Oswald"/>
                <a:cs typeface="Oswald"/>
                <a:sym typeface="Oswald"/>
              </a:rPr>
              <a:t>l</a:t>
            </a:r>
            <a:r>
              <a:rPr lang="en-US" sz="4800">
                <a:solidFill>
                  <a:srgbClr val="00FF00"/>
                </a:solidFill>
                <a:latin typeface="Oswald"/>
                <a:ea typeface="Oswald"/>
                <a:cs typeface="Oswald"/>
                <a:sym typeface="Oswald"/>
              </a:rPr>
              <a:t>o</a:t>
            </a:r>
            <a:r>
              <a:rPr lang="en-US" sz="4800">
                <a:solidFill>
                  <a:srgbClr val="00FFFF"/>
                </a:solidFill>
                <a:latin typeface="Oswald"/>
                <a:ea typeface="Oswald"/>
                <a:cs typeface="Oswald"/>
                <a:sym typeface="Oswald"/>
              </a:rPr>
              <a:t>u</a:t>
            </a:r>
            <a:r>
              <a:rPr lang="en-US" sz="4800">
                <a:solidFill>
                  <a:srgbClr val="4A86E8"/>
                </a:solidFill>
                <a:latin typeface="Oswald"/>
                <a:ea typeface="Oswald"/>
                <a:cs typeface="Oswald"/>
                <a:sym typeface="Oswald"/>
              </a:rPr>
              <a:t>r</a:t>
            </a:r>
            <a:endParaRPr sz="4800">
              <a:solidFill>
                <a:srgbClr val="4A86E8"/>
              </a:solidFill>
              <a:latin typeface="Oswald"/>
              <a:ea typeface="Oswald"/>
              <a:cs typeface="Oswald"/>
              <a:sym typeface="Oswald"/>
            </a:endParaRPr>
          </a:p>
        </p:txBody>
      </p:sp>
      <p:sp>
        <p:nvSpPr>
          <p:cNvPr descr="Translations" id="1167" name="Google Shape;1167;p161"/>
          <p:cNvSpPr txBox="1"/>
          <p:nvPr/>
        </p:nvSpPr>
        <p:spPr>
          <a:xfrm>
            <a:off x="5468775" y="0"/>
            <a:ext cx="3675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650">
                <a:solidFill>
                  <a:srgbClr val="AAAAAA"/>
                </a:solidFill>
                <a:latin typeface="Average"/>
                <a:ea typeface="Average"/>
                <a:cs typeface="Average"/>
                <a:sym typeface="Average"/>
              </a:rPr>
              <a:t>የመጀመሪያው ገጽ በቀለም ይታተማል</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US" sz="1650">
                <a:solidFill>
                  <a:srgbClr val="AAAAAA"/>
                </a:solidFill>
                <a:latin typeface="Average"/>
                <a:ea typeface="Average"/>
                <a:cs typeface="Average"/>
                <a:sym typeface="Average"/>
              </a:rPr>
              <a:t>سيتم طباعة الصفحة الأولى بالألوان</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La primera pàgina s'imprimirà en color</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第一页将以彩色打印</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US" sz="1650">
                <a:solidFill>
                  <a:srgbClr val="AAAAAA"/>
                </a:solidFill>
                <a:latin typeface="Average"/>
                <a:ea typeface="Average"/>
                <a:cs typeface="Average"/>
                <a:sym typeface="Average"/>
              </a:rPr>
              <a:t>صفحه اول رنگی چاپ می‌شود</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पहला पृष्ठ रंगीन मुद्रित किया जाएगा</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最初のページはカラーで印刷されます</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첫 번째 페이지는 컬러로 인쇄됩니다.</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Rûpela yekem dê bi rengîn were çapkirin</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A primeira página será impressa em cores</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ਪਹਿਲਾ ਪੰਨਾ ਰੰਗੀਨ ਵਿੱਚ ਛਾਪਿਆ ਜਾਵੇਗਾ।</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Первая страница будет напечатана в цвете.</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Bogga kowaad waxa lagu daabici doonaa midab</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La primera página se imprimirá en color.</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Ukurasa wa kwanza utachapishwa kwa rangi</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Ang unang pahina ay ipi-print sa kulay</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İlk sayfa renkli basılacaktır</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Перша сторінка буде надрукована в кольорі</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Trang đầu tiên sẽ được in màu</a:t>
            </a:r>
            <a:endParaRPr sz="1650">
              <a:solidFill>
                <a:srgbClr val="AAAAAA"/>
              </a:solidFill>
              <a:latin typeface="Average"/>
              <a:ea typeface="Average"/>
              <a:cs typeface="Average"/>
              <a:sym typeface="Average"/>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1" name="Shape 1171"/>
        <p:cNvGrpSpPr/>
        <p:nvPr/>
      </p:nvGrpSpPr>
      <p:grpSpPr>
        <a:xfrm>
          <a:off x="0" y="0"/>
          <a:ext cx="0" cy="0"/>
          <a:chOff x="0" y="0"/>
          <a:chExt cx="0" cy="0"/>
        </a:xfrm>
      </p:grpSpPr>
      <p:sp>
        <p:nvSpPr>
          <p:cNvPr id="1172" name="Google Shape;1172;p162"/>
          <p:cNvSpPr txBox="1"/>
          <p:nvPr/>
        </p:nvSpPr>
        <p:spPr>
          <a:xfrm>
            <a:off x="125" y="4395100"/>
            <a:ext cx="5493600" cy="246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All the other pages will be printed in </a:t>
            </a:r>
            <a:br>
              <a:rPr lang="en-US" sz="4800">
                <a:solidFill>
                  <a:srgbClr val="FFFFFF"/>
                </a:solidFill>
                <a:latin typeface="Oswald"/>
                <a:ea typeface="Oswald"/>
                <a:cs typeface="Oswald"/>
                <a:sym typeface="Oswald"/>
              </a:rPr>
            </a:br>
            <a:r>
              <a:rPr lang="en-US" sz="4800">
                <a:latin typeface="Oswald"/>
                <a:ea typeface="Oswald"/>
                <a:cs typeface="Oswald"/>
                <a:sym typeface="Oswald"/>
              </a:rPr>
              <a:t>black </a:t>
            </a:r>
            <a:r>
              <a:rPr lang="en-US" sz="4800">
                <a:solidFill>
                  <a:srgbClr val="B7B7B7"/>
                </a:solidFill>
                <a:latin typeface="Oswald"/>
                <a:ea typeface="Oswald"/>
                <a:cs typeface="Oswald"/>
                <a:sym typeface="Oswald"/>
              </a:rPr>
              <a:t>and </a:t>
            </a:r>
            <a:r>
              <a:rPr lang="en-US" sz="4800">
                <a:solidFill>
                  <a:srgbClr val="EFEFEF"/>
                </a:solidFill>
                <a:latin typeface="Oswald"/>
                <a:ea typeface="Oswald"/>
                <a:cs typeface="Oswald"/>
                <a:sym typeface="Oswald"/>
              </a:rPr>
              <a:t>white</a:t>
            </a:r>
            <a:endParaRPr sz="4800">
              <a:solidFill>
                <a:srgbClr val="EFEFEF"/>
              </a:solidFill>
              <a:latin typeface="Oswald"/>
              <a:ea typeface="Oswald"/>
              <a:cs typeface="Oswald"/>
              <a:sym typeface="Oswald"/>
            </a:endParaRPr>
          </a:p>
        </p:txBody>
      </p:sp>
      <p:pic>
        <p:nvPicPr>
          <p:cNvPr id="1173" name="Google Shape;1173;p162"/>
          <p:cNvPicPr preferRelativeResize="0"/>
          <p:nvPr/>
        </p:nvPicPr>
        <p:blipFill>
          <a:blip r:embed="rId3">
            <a:alphaModFix/>
          </a:blip>
          <a:stretch>
            <a:fillRect/>
          </a:stretch>
        </p:blipFill>
        <p:spPr>
          <a:xfrm>
            <a:off x="0" y="0"/>
            <a:ext cx="5493850" cy="4395100"/>
          </a:xfrm>
          <a:prstGeom prst="rect">
            <a:avLst/>
          </a:prstGeom>
          <a:noFill/>
          <a:ln>
            <a:noFill/>
          </a:ln>
        </p:spPr>
      </p:pic>
      <p:sp>
        <p:nvSpPr>
          <p:cNvPr descr="Translations" id="1174" name="Google Shape;1174;p162"/>
          <p:cNvSpPr txBox="1"/>
          <p:nvPr/>
        </p:nvSpPr>
        <p:spPr>
          <a:xfrm>
            <a:off x="5493850" y="0"/>
            <a:ext cx="3650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ሁሉም ሌሎች ገጾች በጥቁር እና በነጭ ይታተማሉ</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سيتم طباعة جميع الصفحات الأخرى باللونين الأبيض والأسود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Totes les altres pàgines s'imprimiran en blanc i negre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所有其他页面将以黑白打印</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تمام صفحات دیگر به صورت سیاه و سفید چاپ خواهند شد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बाकी सभी पृष्ठ काले और सफेद रंग में मुद्रित किये जायेंगे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その他のページはすべて白黒で印刷されます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나머지 모든 페이지는 흑백으로 인쇄됩니다.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Hemû rûpelên din dê bi reş û spî werin çapkirin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Todas as outras páginas serão impressas em preto e branco</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ਬਾਕੀ ਸਾਰੇ ਪੰਨੇ ਕਾਲੇ ਅਤੇ ਚਿੱਟੇ ਰੰਗ ਵਿੱਚ ਛਾਪੇ ਜਾਣਗੇ।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Все остальные страницы будут напечатаны в черно-белом варианте.</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Dhammaan bogagga kale waxaa lagu daabici doonaa madow iyo caddaan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Todas las demás páginas se imprimirán en blanco y negro.</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Kurasa zingine zote zitachapishwa kwa rangi nyeusi na nyeupe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Ang lahat ng iba pang mga pahina ay ipi-print sa itim at puti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Diğer tüm sayfalar siyah beyaz olarak basılacaktır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Усі інші сторінки будуть надруковані чорно-білим кольором</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Tất cả các trang khác sẽ được in đen trắng</a:t>
            </a:r>
            <a:endParaRPr sz="1500">
              <a:solidFill>
                <a:srgbClr val="AAAAAA"/>
              </a:solidFill>
              <a:latin typeface="Average"/>
              <a:ea typeface="Average"/>
              <a:cs typeface="Average"/>
              <a:sym typeface="Average"/>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8" name="Shape 1178"/>
        <p:cNvGrpSpPr/>
        <p:nvPr/>
      </p:nvGrpSpPr>
      <p:grpSpPr>
        <a:xfrm>
          <a:off x="0" y="0"/>
          <a:ext cx="0" cy="0"/>
          <a:chOff x="0" y="0"/>
          <a:chExt cx="0" cy="0"/>
        </a:xfrm>
      </p:grpSpPr>
      <p:sp>
        <p:nvSpPr>
          <p:cNvPr descr="Translations" id="1179" name="Google Shape;1179;p163"/>
          <p:cNvSpPr txBox="1"/>
          <p:nvPr/>
        </p:nvSpPr>
        <p:spPr>
          <a:xfrm>
            <a:off x="0" y="0"/>
            <a:ext cx="4114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Use a </a:t>
            </a:r>
            <a:r>
              <a:rPr lang="en-US" sz="4800">
                <a:solidFill>
                  <a:srgbClr val="00FF00"/>
                </a:solidFill>
                <a:latin typeface="Oswald"/>
                <a:ea typeface="Oswald"/>
                <a:cs typeface="Oswald"/>
                <a:sym typeface="Oswald"/>
              </a:rPr>
              <a:t>Chromebook</a:t>
            </a:r>
            <a:r>
              <a:rPr lang="en-US" sz="4800">
                <a:solidFill>
                  <a:srgbClr val="FFFFFF"/>
                </a:solidFill>
                <a:latin typeface="Oswald"/>
                <a:ea typeface="Oswald"/>
                <a:cs typeface="Oswald"/>
                <a:sym typeface="Oswald"/>
              </a:rPr>
              <a:t> to add images to your slide</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US" sz="3000">
                <a:solidFill>
                  <a:srgbClr val="B7B7B7"/>
                </a:solidFill>
                <a:latin typeface="Average"/>
                <a:ea typeface="Average"/>
                <a:cs typeface="Average"/>
                <a:sym typeface="Average"/>
              </a:rPr>
              <a:t>Outside class time, you can </a:t>
            </a:r>
            <a:r>
              <a:rPr b="1" lang="en-US" sz="3000">
                <a:solidFill>
                  <a:srgbClr val="00FF00"/>
                </a:solidFill>
                <a:latin typeface="Average"/>
                <a:ea typeface="Average"/>
                <a:cs typeface="Average"/>
                <a:sym typeface="Average"/>
              </a:rPr>
              <a:t>email </a:t>
            </a:r>
            <a:r>
              <a:rPr lang="en-US" sz="3000">
                <a:solidFill>
                  <a:srgbClr val="B7B7B7"/>
                </a:solidFill>
                <a:latin typeface="Average"/>
                <a:ea typeface="Average"/>
                <a:cs typeface="Average"/>
                <a:sym typeface="Average"/>
              </a:rPr>
              <a:t>the photos from your phone to your Chromebook</a:t>
            </a:r>
            <a:endParaRPr sz="3000">
              <a:solidFill>
                <a:srgbClr val="B7B7B7"/>
              </a:solidFill>
              <a:latin typeface="Average"/>
              <a:ea typeface="Average"/>
              <a:cs typeface="Average"/>
              <a:sym typeface="Average"/>
            </a:endParaRPr>
          </a:p>
        </p:txBody>
      </p:sp>
      <p:sp>
        <p:nvSpPr>
          <p:cNvPr descr="Translations" id="1180" name="Google Shape;1180;p163"/>
          <p:cNvSpPr txBox="1"/>
          <p:nvPr/>
        </p:nvSpPr>
        <p:spPr>
          <a:xfrm>
            <a:off x="4114800" y="0"/>
            <a:ext cx="5029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ምስሎችን ወደ ስላይድዎ ለማከል Chromebook ይጠቀሙ</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استخدم Chromebook لإضافة الصور إلى الشريحة الخاصة بك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Utilitza un Chromebook per afegir imatges a la diapositiva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使用 Chromebook 将图像添加到幻灯片</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برای افزودن تصاویر به اسلاید خود از Chromebook استفاده کنید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अपनी स्लाइड में चित्र जोड़ने के लिए Chromebook का उपयोग करें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Chromebook を使用してスライドに画像を追加する</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Chromebook을 사용하여 슬라이드에 이미지 추가</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Ji bo zêdekirina wêneyan li slayta xwe Chromebook bikar bînin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Use um Chromebook para adicionar imagens ao seu slide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ਆਪਣੀ ਸਲਾਈਡ ਵਿੱਚ ਤਸਵੀਰਾਂ ਜੋੜਨ ਲਈ Chromebook ਦੀ ਵਰਤੋਂ ਕਰੋ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Используйте Chromebook для добавления изображений на слайд.</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Isticmaal buugga Chromebook si aad sawirada ugu darto boggaaga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Utilice una Chromebook para agregar imágenes a su diapositiva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Tumia Chromebook kuongeza picha kwenye slaidi yako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Gumamit ng Chromebook upang magdagdag ng mga larawan sa iyong slide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Slaydınıza resim eklemek için bir Chromebook kullanın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Додавання зображень до слайда за допомогою Chromebook</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Sử dụng Chromebook để thêm hình ảnh vào slide của bạn</a:t>
            </a:r>
            <a:endParaRPr sz="2200">
              <a:solidFill>
                <a:srgbClr val="AAAAAA"/>
              </a:solidFill>
              <a:latin typeface="Average"/>
              <a:ea typeface="Average"/>
              <a:cs typeface="Average"/>
              <a:sym typeface="Average"/>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84" name="Shape 1184"/>
        <p:cNvGrpSpPr/>
        <p:nvPr/>
      </p:nvGrpSpPr>
      <p:grpSpPr>
        <a:xfrm>
          <a:off x="0" y="0"/>
          <a:ext cx="0" cy="0"/>
          <a:chOff x="0" y="0"/>
          <a:chExt cx="0" cy="0"/>
        </a:xfrm>
      </p:grpSpPr>
      <p:sp>
        <p:nvSpPr>
          <p:cNvPr id="1185" name="Google Shape;1185;p164"/>
          <p:cNvSpPr txBox="1"/>
          <p:nvPr/>
        </p:nvSpPr>
        <p:spPr>
          <a:xfrm>
            <a:off x="0" y="0"/>
            <a:ext cx="4572000" cy="194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There are links to image editing tools through your QR code</a:t>
            </a:r>
            <a:endParaRPr sz="3600">
              <a:solidFill>
                <a:srgbClr val="FFFFFF"/>
              </a:solidFill>
              <a:latin typeface="Oswald"/>
              <a:ea typeface="Oswald"/>
              <a:cs typeface="Oswald"/>
              <a:sym typeface="Oswald"/>
            </a:endParaRPr>
          </a:p>
        </p:txBody>
      </p:sp>
      <p:sp>
        <p:nvSpPr>
          <p:cNvPr descr="Translations" id="1186" name="Google Shape;1186;p16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በQR ኮድህ በኩል ወደ ምስል አርትዖት መሳሪያዎች የሚወስዱ አገናኞች አሉ።</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هناك روابط لأدوات تحرير الصور من خلال رمز الاستجابة السريعة الخاص بك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Hi ha enllaços a eines d'edició d'imatges a través del vostre codi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通过二维码可以链接到图像编辑工具</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پیوندهایی به ابزارهای ویرایش تصویر از طریق کد QR شما وجود دارد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आपके QR कोड के माध्यम से छवि संपादन टूल के लिंक उपलब्ध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QRコードから画像編集ツールへのリンクがあります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QR 코드를 통해 이미지 편집 도구에 대한 링크가 제공됩니다.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Bi rêya koda QR-ya we ve girêdanên amûrên sererastkirina wêneyan hene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Existem links para ferramentas de edição de imagens por meio do seu código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ਤੁਹਾਡੇ QR ਕੋਡ ਰਾਹੀਂ ਚਿੱਤਰ ਸੰਪਾਦਨ ਟੂਲਸ ਦੇ ਲਿੰਕ ਹਨ।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Ссылки на инструменты редактирования изображений через QR-код.</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Waxaa jira xiriiriya aaladaha tafatirka sawirka iyadoo loo marayo summadaada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Hay enlaces a herramientas de edición de imágenes a través de su código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Kuna viungo vya zana za kuhariri picha kupitia msimbo wako wa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May mga link sa mga tool sa pag-edit ng imahe sa pamamagitan ng iyong QR code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QR kodunuz aracılığıyla görüntü düzenleme araçlarına bağlantılar mevcuttur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Через ваш QR-код є посилання на інструменти для редагування зображень</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Có các liên kết đến các công cụ chỉnh sửa hình ảnh thông qua mã QR của bạn</a:t>
            </a:r>
            <a:endParaRPr sz="1700">
              <a:latin typeface="Average"/>
              <a:ea typeface="Average"/>
              <a:cs typeface="Average"/>
              <a:sym typeface="Average"/>
            </a:endParaRPr>
          </a:p>
        </p:txBody>
      </p:sp>
      <p:pic>
        <p:nvPicPr>
          <p:cNvPr id="1187" name="Google Shape;1187;p164"/>
          <p:cNvPicPr preferRelativeResize="0"/>
          <p:nvPr/>
        </p:nvPicPr>
        <p:blipFill>
          <a:blip r:embed="rId3">
            <a:alphaModFix/>
          </a:blip>
          <a:stretch>
            <a:fillRect/>
          </a:stretch>
        </p:blipFill>
        <p:spPr>
          <a:xfrm>
            <a:off x="404155" y="1943700"/>
            <a:ext cx="3763683" cy="4914299"/>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1" name="Shape 1191"/>
        <p:cNvGrpSpPr/>
        <p:nvPr/>
      </p:nvGrpSpPr>
      <p:grpSpPr>
        <a:xfrm>
          <a:off x="0" y="0"/>
          <a:ext cx="0" cy="0"/>
          <a:chOff x="0" y="0"/>
          <a:chExt cx="0" cy="0"/>
        </a:xfrm>
      </p:grpSpPr>
      <p:pic>
        <p:nvPicPr>
          <p:cNvPr id="1192" name="Google Shape;1192;p165"/>
          <p:cNvPicPr preferRelativeResize="0"/>
          <p:nvPr/>
        </p:nvPicPr>
        <p:blipFill>
          <a:blip r:embed="rId3">
            <a:alphaModFix/>
          </a:blip>
          <a:stretch>
            <a:fillRect/>
          </a:stretch>
        </p:blipFill>
        <p:spPr>
          <a:xfrm>
            <a:off x="134475" y="0"/>
            <a:ext cx="8875046" cy="6858001"/>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6" name="Shape 1196"/>
        <p:cNvGrpSpPr/>
        <p:nvPr/>
      </p:nvGrpSpPr>
      <p:grpSpPr>
        <a:xfrm>
          <a:off x="0" y="0"/>
          <a:ext cx="0" cy="0"/>
          <a:chOff x="0" y="0"/>
          <a:chExt cx="0" cy="0"/>
        </a:xfrm>
      </p:grpSpPr>
      <p:pic>
        <p:nvPicPr>
          <p:cNvPr id="1197" name="Google Shape;1197;p166"/>
          <p:cNvPicPr preferRelativeResize="0"/>
          <p:nvPr/>
        </p:nvPicPr>
        <p:blipFill>
          <a:blip r:embed="rId3">
            <a:alphaModFix/>
          </a:blip>
          <a:stretch>
            <a:fillRect/>
          </a:stretch>
        </p:blipFill>
        <p:spPr>
          <a:xfrm>
            <a:off x="134475" y="0"/>
            <a:ext cx="8875046" cy="6858001"/>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1" name="Shape 1201"/>
        <p:cNvGrpSpPr/>
        <p:nvPr/>
      </p:nvGrpSpPr>
      <p:grpSpPr>
        <a:xfrm>
          <a:off x="0" y="0"/>
          <a:ext cx="0" cy="0"/>
          <a:chOff x="0" y="0"/>
          <a:chExt cx="0" cy="0"/>
        </a:xfrm>
      </p:grpSpPr>
      <p:sp>
        <p:nvSpPr>
          <p:cNvPr id="1202" name="Google Shape;1202;p167"/>
          <p:cNvSpPr txBox="1"/>
          <p:nvPr/>
        </p:nvSpPr>
        <p:spPr>
          <a:xfrm>
            <a:off x="5400" y="0"/>
            <a:ext cx="9144000" cy="127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100">
                <a:solidFill>
                  <a:srgbClr val="FFFFFF"/>
                </a:solidFill>
                <a:latin typeface="Oswald"/>
                <a:ea typeface="Oswald"/>
                <a:cs typeface="Oswald"/>
                <a:sym typeface="Oswald"/>
              </a:rPr>
              <a:t>Which skill builders are most important?</a:t>
            </a:r>
            <a:endParaRPr sz="4100">
              <a:solidFill>
                <a:srgbClr val="FFFFFF"/>
              </a:solidFill>
              <a:latin typeface="Oswald"/>
              <a:ea typeface="Oswald"/>
              <a:cs typeface="Oswald"/>
              <a:sym typeface="Oswald"/>
            </a:endParaRPr>
          </a:p>
        </p:txBody>
      </p:sp>
      <p:grpSp>
        <p:nvGrpSpPr>
          <p:cNvPr id="1203" name="Google Shape;1203;p167"/>
          <p:cNvGrpSpPr/>
          <p:nvPr/>
        </p:nvGrpSpPr>
        <p:grpSpPr>
          <a:xfrm>
            <a:off x="5397" y="1275125"/>
            <a:ext cx="3066517" cy="2743200"/>
            <a:chOff x="352964" y="1275125"/>
            <a:chExt cx="3066517" cy="2743200"/>
          </a:xfrm>
        </p:grpSpPr>
        <p:pic>
          <p:nvPicPr>
            <p:cNvPr id="1204" name="Google Shape;1204;p167"/>
            <p:cNvPicPr preferRelativeResize="0"/>
            <p:nvPr/>
          </p:nvPicPr>
          <p:blipFill>
            <a:blip r:embed="rId3">
              <a:alphaModFix/>
            </a:blip>
            <a:stretch>
              <a:fillRect/>
            </a:stretch>
          </p:blipFill>
          <p:spPr>
            <a:xfrm>
              <a:off x="1324214" y="1275125"/>
              <a:ext cx="2095267" cy="2743200"/>
            </a:xfrm>
            <a:prstGeom prst="rect">
              <a:avLst/>
            </a:prstGeom>
            <a:noFill/>
            <a:ln>
              <a:noFill/>
            </a:ln>
          </p:spPr>
        </p:pic>
        <p:sp>
          <p:nvSpPr>
            <p:cNvPr id="1205" name="Google Shape;1205;p167"/>
            <p:cNvSpPr txBox="1"/>
            <p:nvPr/>
          </p:nvSpPr>
          <p:spPr>
            <a:xfrm>
              <a:off x="352964" y="2185025"/>
              <a:ext cx="971400" cy="9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rgbClr val="00FF00"/>
                  </a:solidFill>
                  <a:latin typeface="Open Sans ExtraBold"/>
                  <a:ea typeface="Open Sans ExtraBold"/>
                  <a:cs typeface="Open Sans ExtraBold"/>
                  <a:sym typeface="Open Sans ExtraBold"/>
                </a:rPr>
                <a:t>#1</a:t>
              </a:r>
              <a:endParaRPr sz="4800">
                <a:solidFill>
                  <a:srgbClr val="00FF00"/>
                </a:solidFill>
                <a:latin typeface="Open Sans ExtraBold"/>
                <a:ea typeface="Open Sans ExtraBold"/>
                <a:cs typeface="Open Sans ExtraBold"/>
                <a:sym typeface="Open Sans ExtraBold"/>
              </a:endParaRPr>
            </a:p>
          </p:txBody>
        </p:sp>
      </p:grpSp>
      <p:sp>
        <p:nvSpPr>
          <p:cNvPr id="1206" name="Google Shape;1206;p167"/>
          <p:cNvSpPr txBox="1"/>
          <p:nvPr/>
        </p:nvSpPr>
        <p:spPr>
          <a:xfrm>
            <a:off x="3810550" y="2185025"/>
            <a:ext cx="971400" cy="9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rgbClr val="00FF00"/>
                </a:solidFill>
                <a:latin typeface="Open Sans ExtraBold"/>
                <a:ea typeface="Open Sans ExtraBold"/>
                <a:cs typeface="Open Sans ExtraBold"/>
                <a:sym typeface="Open Sans ExtraBold"/>
              </a:rPr>
              <a:t>#2</a:t>
            </a:r>
            <a:endParaRPr sz="4800">
              <a:solidFill>
                <a:srgbClr val="00FF00"/>
              </a:solidFill>
              <a:latin typeface="Open Sans ExtraBold"/>
              <a:ea typeface="Open Sans ExtraBold"/>
              <a:cs typeface="Open Sans ExtraBold"/>
              <a:sym typeface="Open Sans ExtraBold"/>
            </a:endParaRPr>
          </a:p>
        </p:txBody>
      </p:sp>
      <p:grpSp>
        <p:nvGrpSpPr>
          <p:cNvPr id="1207" name="Google Shape;1207;p167"/>
          <p:cNvGrpSpPr/>
          <p:nvPr/>
        </p:nvGrpSpPr>
        <p:grpSpPr>
          <a:xfrm>
            <a:off x="1585377" y="4114800"/>
            <a:ext cx="4204340" cy="2743201"/>
            <a:chOff x="1321119" y="4114800"/>
            <a:chExt cx="4204340" cy="2743201"/>
          </a:xfrm>
        </p:grpSpPr>
        <p:pic>
          <p:nvPicPr>
            <p:cNvPr id="1208" name="Google Shape;1208;p167"/>
            <p:cNvPicPr preferRelativeResize="0"/>
            <p:nvPr/>
          </p:nvPicPr>
          <p:blipFill>
            <a:blip r:embed="rId4">
              <a:alphaModFix/>
            </a:blip>
            <a:stretch>
              <a:fillRect/>
            </a:stretch>
          </p:blipFill>
          <p:spPr>
            <a:xfrm rot="10800000">
              <a:off x="1321119" y="4114800"/>
              <a:ext cx="2095082" cy="2743200"/>
            </a:xfrm>
            <a:prstGeom prst="rect">
              <a:avLst/>
            </a:prstGeom>
            <a:noFill/>
            <a:ln>
              <a:noFill/>
            </a:ln>
          </p:spPr>
        </p:pic>
        <p:pic>
          <p:nvPicPr>
            <p:cNvPr id="1209" name="Google Shape;1209;p167"/>
            <p:cNvPicPr preferRelativeResize="0"/>
            <p:nvPr/>
          </p:nvPicPr>
          <p:blipFill rotWithShape="1">
            <a:blip r:embed="rId5">
              <a:alphaModFix/>
            </a:blip>
            <a:srcRect b="4618" l="22849" r="24174" t="9219"/>
            <a:stretch/>
          </p:blipFill>
          <p:spPr>
            <a:xfrm>
              <a:off x="3416300" y="4114800"/>
              <a:ext cx="2109158" cy="2743201"/>
            </a:xfrm>
            <a:prstGeom prst="rect">
              <a:avLst/>
            </a:prstGeom>
            <a:noFill/>
            <a:ln>
              <a:noFill/>
            </a:ln>
          </p:spPr>
        </p:pic>
      </p:grpSp>
      <p:pic>
        <p:nvPicPr>
          <p:cNvPr id="1210" name="Google Shape;1210;p167"/>
          <p:cNvPicPr preferRelativeResize="0"/>
          <p:nvPr/>
        </p:nvPicPr>
        <p:blipFill>
          <a:blip r:embed="rId6">
            <a:alphaModFix/>
          </a:blip>
          <a:stretch>
            <a:fillRect/>
          </a:stretch>
        </p:blipFill>
        <p:spPr>
          <a:xfrm>
            <a:off x="6875996" y="1275125"/>
            <a:ext cx="2094046" cy="2743200"/>
          </a:xfrm>
          <a:prstGeom prst="rect">
            <a:avLst/>
          </a:prstGeom>
          <a:noFill/>
          <a:ln>
            <a:noFill/>
          </a:ln>
        </p:spPr>
      </p:pic>
      <p:pic>
        <p:nvPicPr>
          <p:cNvPr id="1211" name="Google Shape;1211;p167"/>
          <p:cNvPicPr preferRelativeResize="0"/>
          <p:nvPr/>
        </p:nvPicPr>
        <p:blipFill>
          <a:blip r:embed="rId7">
            <a:alphaModFix/>
          </a:blip>
          <a:stretch>
            <a:fillRect/>
          </a:stretch>
        </p:blipFill>
        <p:spPr>
          <a:xfrm>
            <a:off x="4781950" y="1275125"/>
            <a:ext cx="2094046" cy="2743200"/>
          </a:xfrm>
          <a:prstGeom prst="rect">
            <a:avLst/>
          </a:prstGeom>
          <a:noFill/>
          <a:ln>
            <a:noFill/>
          </a:ln>
        </p:spPr>
      </p:pic>
      <p:sp>
        <p:nvSpPr>
          <p:cNvPr id="1212" name="Google Shape;1212;p167"/>
          <p:cNvSpPr txBox="1"/>
          <p:nvPr/>
        </p:nvSpPr>
        <p:spPr>
          <a:xfrm>
            <a:off x="-508675" y="5255550"/>
            <a:ext cx="2094000" cy="461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US" sz="2400">
                <a:solidFill>
                  <a:srgbClr val="00FFFF"/>
                </a:solidFill>
                <a:latin typeface="Open Sans ExtraBold"/>
                <a:ea typeface="Open Sans ExtraBold"/>
                <a:cs typeface="Open Sans ExtraBold"/>
                <a:sym typeface="Open Sans ExtraBold"/>
              </a:rPr>
              <a:t>Optional:</a:t>
            </a:r>
            <a:endParaRPr sz="2400">
              <a:solidFill>
                <a:srgbClr val="00FFFF"/>
              </a:solidFill>
              <a:latin typeface="Open Sans ExtraBold"/>
              <a:ea typeface="Open Sans ExtraBold"/>
              <a:cs typeface="Open Sans ExtraBold"/>
              <a:sym typeface="Open Sans ExtraBold"/>
            </a:endParaRPr>
          </a:p>
        </p:txBody>
      </p:sp>
      <p:pic>
        <p:nvPicPr>
          <p:cNvPr id="1213" name="Google Shape;1213;p167"/>
          <p:cNvPicPr preferRelativeResize="0"/>
          <p:nvPr/>
        </p:nvPicPr>
        <p:blipFill>
          <a:blip r:embed="rId8">
            <a:alphaModFix/>
          </a:blip>
          <a:stretch>
            <a:fillRect/>
          </a:stretch>
        </p:blipFill>
        <p:spPr>
          <a:xfrm>
            <a:off x="6172200" y="4171950"/>
            <a:ext cx="2628900" cy="2628900"/>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7" name="Shape 1217"/>
        <p:cNvGrpSpPr/>
        <p:nvPr/>
      </p:nvGrpSpPr>
      <p:grpSpPr>
        <a:xfrm>
          <a:off x="0" y="0"/>
          <a:ext cx="0" cy="0"/>
          <a:chOff x="0" y="0"/>
          <a:chExt cx="0" cy="0"/>
        </a:xfrm>
      </p:grpSpPr>
      <p:grpSp>
        <p:nvGrpSpPr>
          <p:cNvPr id="1218" name="Google Shape;1218;p168"/>
          <p:cNvGrpSpPr/>
          <p:nvPr/>
        </p:nvGrpSpPr>
        <p:grpSpPr>
          <a:xfrm>
            <a:off x="0" y="0"/>
            <a:ext cx="8990451" cy="6722301"/>
            <a:chOff x="0" y="0"/>
            <a:chExt cx="8990451" cy="6722301"/>
          </a:xfrm>
        </p:grpSpPr>
        <p:sp>
          <p:nvSpPr>
            <p:cNvPr descr="Title" id="1219" name="Google Shape;1219;p168"/>
            <p:cNvSpPr txBox="1"/>
            <p:nvPr/>
          </p:nvSpPr>
          <p:spPr>
            <a:xfrm>
              <a:off x="0" y="0"/>
              <a:ext cx="4044300" cy="1838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swald"/>
                  <a:ea typeface="Oswald"/>
                  <a:cs typeface="Oswald"/>
                  <a:sym typeface="Oswald"/>
                </a:rPr>
                <a:t>Remember to paint two skill builders at the same time!</a:t>
              </a:r>
              <a:endParaRPr sz="3000">
                <a:solidFill>
                  <a:srgbClr val="FFFFFF"/>
                </a:solidFill>
                <a:latin typeface="Oswald"/>
                <a:ea typeface="Oswald"/>
                <a:cs typeface="Oswald"/>
                <a:sym typeface="Oswald"/>
              </a:endParaRPr>
            </a:p>
          </p:txBody>
        </p:sp>
        <p:pic>
          <p:nvPicPr>
            <p:cNvPr id="1220" name="Google Shape;1220;p168"/>
            <p:cNvPicPr preferRelativeResize="0"/>
            <p:nvPr/>
          </p:nvPicPr>
          <p:blipFill>
            <a:blip r:embed="rId3">
              <a:alphaModFix/>
            </a:blip>
            <a:stretch>
              <a:fillRect/>
            </a:stretch>
          </p:blipFill>
          <p:spPr>
            <a:xfrm>
              <a:off x="4044350" y="183200"/>
              <a:ext cx="2473059" cy="3200424"/>
            </a:xfrm>
            <a:prstGeom prst="rect">
              <a:avLst/>
            </a:prstGeom>
            <a:noFill/>
            <a:ln cap="flat" cmpd="sng" w="38100">
              <a:solidFill>
                <a:srgbClr val="0000FF"/>
              </a:solidFill>
              <a:prstDash val="solid"/>
              <a:round/>
              <a:headEnd len="sm" w="sm" type="none"/>
              <a:tailEnd len="sm" w="sm" type="none"/>
            </a:ln>
          </p:spPr>
        </p:pic>
        <p:pic>
          <p:nvPicPr>
            <p:cNvPr id="1221" name="Google Shape;1221;p168"/>
            <p:cNvPicPr preferRelativeResize="0"/>
            <p:nvPr/>
          </p:nvPicPr>
          <p:blipFill>
            <a:blip r:embed="rId4">
              <a:alphaModFix/>
            </a:blip>
            <a:stretch>
              <a:fillRect/>
            </a:stretch>
          </p:blipFill>
          <p:spPr>
            <a:xfrm>
              <a:off x="6517392" y="183200"/>
              <a:ext cx="2473059" cy="3200424"/>
            </a:xfrm>
            <a:prstGeom prst="rect">
              <a:avLst/>
            </a:prstGeom>
            <a:noFill/>
            <a:ln cap="flat" cmpd="sng" w="38100">
              <a:solidFill>
                <a:srgbClr val="0000FF"/>
              </a:solidFill>
              <a:prstDash val="solid"/>
              <a:round/>
              <a:headEnd len="sm" w="sm" type="none"/>
              <a:tailEnd len="sm" w="sm" type="none"/>
            </a:ln>
          </p:spPr>
        </p:pic>
        <p:pic>
          <p:nvPicPr>
            <p:cNvPr id="1222" name="Google Shape;1222;p168"/>
            <p:cNvPicPr preferRelativeResize="0"/>
            <p:nvPr/>
          </p:nvPicPr>
          <p:blipFill>
            <a:blip r:embed="rId5">
              <a:alphaModFix/>
            </a:blip>
            <a:stretch>
              <a:fillRect/>
            </a:stretch>
          </p:blipFill>
          <p:spPr>
            <a:xfrm>
              <a:off x="4067375" y="3566300"/>
              <a:ext cx="2438730" cy="3156001"/>
            </a:xfrm>
            <a:prstGeom prst="rect">
              <a:avLst/>
            </a:prstGeom>
            <a:noFill/>
            <a:ln cap="flat" cmpd="sng" w="38100">
              <a:solidFill>
                <a:srgbClr val="FF0000"/>
              </a:solidFill>
              <a:prstDash val="solid"/>
              <a:round/>
              <a:headEnd len="sm" w="sm" type="none"/>
              <a:tailEnd len="sm" w="sm" type="none"/>
            </a:ln>
          </p:spPr>
        </p:pic>
        <p:pic>
          <p:nvPicPr>
            <p:cNvPr id="1223" name="Google Shape;1223;p168"/>
            <p:cNvPicPr preferRelativeResize="0"/>
            <p:nvPr/>
          </p:nvPicPr>
          <p:blipFill>
            <a:blip r:embed="rId6">
              <a:alphaModFix/>
            </a:blip>
            <a:stretch>
              <a:fillRect/>
            </a:stretch>
          </p:blipFill>
          <p:spPr>
            <a:xfrm>
              <a:off x="6551725" y="3566306"/>
              <a:ext cx="2438724" cy="3155993"/>
            </a:xfrm>
            <a:prstGeom prst="rect">
              <a:avLst/>
            </a:prstGeom>
            <a:noFill/>
            <a:ln cap="flat" cmpd="sng" w="38100">
              <a:solidFill>
                <a:srgbClr val="FF0000"/>
              </a:solidFill>
              <a:prstDash val="solid"/>
              <a:round/>
              <a:headEnd len="sm" w="sm" type="none"/>
              <a:tailEnd len="sm" w="sm" type="none"/>
            </a:ln>
          </p:spPr>
        </p:pic>
      </p:grpSp>
      <p:sp>
        <p:nvSpPr>
          <p:cNvPr descr="Translations" id="1224" name="Google Shape;1224;p168"/>
          <p:cNvSpPr txBox="1"/>
          <p:nvPr/>
        </p:nvSpPr>
        <p:spPr>
          <a:xfrm>
            <a:off x="0" y="1838400"/>
            <a:ext cx="4044300" cy="497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rgbClr val="AAAAAA"/>
                </a:solidFill>
                <a:latin typeface="Average"/>
                <a:ea typeface="Average"/>
                <a:cs typeface="Average"/>
                <a:sym typeface="Average"/>
              </a:rPr>
              <a:t>በአንድ ጊዜ ሁለት ችሎታ ገንቢዎችን መቀባት ያስታውሱ!</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تذكر أن ترسم اثنين من بناة المهارات في نفس الوقت!</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Recorda pintar dos constructors d'habilitats alhora!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记住要同时绘制两个技能构建器！</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یادتان باشد که همزمان دو مهارت سازنده را نقاشی کنید!</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एक ही समय में दो कौशल बिल्डरों को चित्रित करना याद रखें!</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スキルビルダーを 2 つ同時にペイントすることを忘れないでください。</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동시에 두 가지 스킬 빌더를 그리는 것을 잊지 마세요!</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Ji bîr mekin ku di heman demê de du avakerên jêhatîbûnê boyax bikin!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Lembre-se de pintar dois construtores de habilidades ao mesmo tempo!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ਇੱਕੋ ਸਮੇਂ ਦੋ ਹੁਨਰ ਨਿਰਮਾਤਾਵਾਂ ਨੂੰ ਪੇਂਟ ਕਰਨਾ ਯਾਦ ਰੱਖੋ!</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Не забудьте покрасить два навыка одновременно!</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Xusuusnow inaad rinjiyayso laba xirfad-dhisayaal isku mar!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¡Recuerda pintar dos constructores de habilidades al mismo tiempo!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Kumbuka kuchora wajenzi wawili wa ujuzi kwa wakati mmoja!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Tandaan na magpinta ng dalawang tagabuo ng kasanayan sa parehong oras!</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Aynı anda iki beceri geliştiriciyi boyamayı unutmayın!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Пам'ятайте, що потрібно малювати двох будівельників навичок одночасно!</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Hãy nhớ vẽ hai người xây dựng kỹ năng cùng một lúc!</a:t>
            </a:r>
            <a:endParaRPr>
              <a:solidFill>
                <a:srgbClr val="CACAC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descr="All text" id="317" name="Google Shape;317;p52"/>
          <p:cNvSpPr txBox="1"/>
          <p:nvPr/>
        </p:nvSpPr>
        <p:spPr>
          <a:xfrm>
            <a:off x="0" y="0"/>
            <a:ext cx="3837000" cy="593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400">
                <a:solidFill>
                  <a:srgbClr val="FFFFFF"/>
                </a:solidFill>
                <a:latin typeface="Oswald"/>
                <a:ea typeface="Oswald"/>
                <a:cs typeface="Oswald"/>
                <a:sym typeface="Oswald"/>
              </a:rPr>
              <a:t>Today you need</a:t>
            </a:r>
            <a:endParaRPr sz="2400">
              <a:solidFill>
                <a:srgbClr val="FFFFFF"/>
              </a:solidFill>
              <a:latin typeface="Oswald"/>
              <a:ea typeface="Oswald"/>
              <a:cs typeface="Oswald"/>
              <a:sym typeface="Oswald"/>
            </a:endParaRPr>
          </a:p>
          <a:p>
            <a:pPr indent="0" lvl="0" marL="0" rtl="0" algn="l">
              <a:spcBef>
                <a:spcPts val="0"/>
              </a:spcBef>
              <a:spcAft>
                <a:spcPts val="0"/>
              </a:spcAft>
              <a:buNone/>
            </a:pPr>
            <a:r>
              <a:t/>
            </a:r>
            <a:endParaRPr sz="2400">
              <a:solidFill>
                <a:srgbClr val="FFFFFF"/>
              </a:solidFill>
              <a:latin typeface="Oswald"/>
              <a:ea typeface="Oswald"/>
              <a:cs typeface="Oswald"/>
              <a:sym typeface="Oswald"/>
            </a:endParaRPr>
          </a:p>
          <a:p>
            <a:pPr indent="-381000" lvl="0" marL="457200" rtl="0" algn="l">
              <a:lnSpc>
                <a:spcPct val="114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 Your </a:t>
            </a:r>
            <a:r>
              <a:rPr b="1" lang="en-US" sz="2400">
                <a:solidFill>
                  <a:srgbClr val="FFFFFF"/>
                </a:solidFill>
                <a:latin typeface="Average"/>
                <a:ea typeface="Average"/>
                <a:cs typeface="Average"/>
                <a:sym typeface="Average"/>
              </a:rPr>
              <a:t>Art History</a:t>
            </a:r>
            <a:r>
              <a:rPr lang="en-US" sz="2400">
                <a:solidFill>
                  <a:srgbClr val="CACACA"/>
                </a:solidFill>
                <a:latin typeface="Average"/>
                <a:ea typeface="Average"/>
                <a:cs typeface="Average"/>
                <a:sym typeface="Average"/>
              </a:rPr>
              <a:t> booklet!</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 </a:t>
            </a:r>
            <a:br>
              <a:rPr lang="en-US" sz="2400">
                <a:solidFill>
                  <a:srgbClr val="CACACA"/>
                </a:solidFill>
                <a:latin typeface="Average"/>
                <a:ea typeface="Average"/>
                <a:cs typeface="Average"/>
                <a:sym typeface="Average"/>
              </a:rPr>
            </a:br>
            <a:r>
              <a:rPr lang="en-US" sz="2400">
                <a:solidFill>
                  <a:srgbClr val="CACACA"/>
                </a:solidFill>
                <a:latin typeface="Average"/>
                <a:ea typeface="Average"/>
                <a:cs typeface="Average"/>
                <a:sym typeface="Average"/>
              </a:rPr>
              <a:t>Your reference photos</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Your good copy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 Your brushes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 Your palette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600"/>
              </a:spcAft>
              <a:buClr>
                <a:srgbClr val="CACACA"/>
              </a:buClr>
              <a:buSzPts val="2400"/>
              <a:buFont typeface="Average"/>
              <a:buAutoNum type="arabicPeriod"/>
            </a:pPr>
            <a:r>
              <a:rPr lang="en-US" sz="2400">
                <a:solidFill>
                  <a:srgbClr val="CACACA"/>
                </a:solidFill>
                <a:latin typeface="Average"/>
                <a:ea typeface="Average"/>
                <a:cs typeface="Average"/>
                <a:sym typeface="Average"/>
              </a:rPr>
              <a:t>🥤🥤 Two containers of water </a:t>
            </a:r>
            <a:endParaRPr sz="2400">
              <a:solidFill>
                <a:srgbClr val="FFFFFF"/>
              </a:solidFill>
              <a:latin typeface="Oswald"/>
              <a:ea typeface="Oswald"/>
              <a:cs typeface="Oswald"/>
              <a:sym typeface="Oswald"/>
            </a:endParaRPr>
          </a:p>
        </p:txBody>
      </p:sp>
      <p:pic>
        <p:nvPicPr>
          <p:cNvPr id="318" name="Google Shape;318;p52"/>
          <p:cNvPicPr preferRelativeResize="0"/>
          <p:nvPr/>
        </p:nvPicPr>
        <p:blipFill rotWithShape="1">
          <a:blip r:embed="rId3">
            <a:alphaModFix/>
          </a:blip>
          <a:srcRect b="3326" l="30291" r="30900" t="7516"/>
          <a:stretch/>
        </p:blipFill>
        <p:spPr>
          <a:xfrm>
            <a:off x="3836850" y="0"/>
            <a:ext cx="5307149" cy="6858000"/>
          </a:xfrm>
          <a:prstGeom prst="rect">
            <a:avLst/>
          </a:prstGeom>
          <a:noFill/>
          <a:ln>
            <a:noFill/>
          </a:ln>
        </p:spPr>
      </p:pic>
      <p:sp>
        <p:nvSpPr>
          <p:cNvPr descr="All text" id="319" name="Google Shape;319;p52"/>
          <p:cNvSpPr txBox="1"/>
          <p:nvPr/>
        </p:nvSpPr>
        <p:spPr>
          <a:xfrm>
            <a:off x="0" y="5934600"/>
            <a:ext cx="3837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 📵</a:t>
            </a:r>
            <a:endParaRPr sz="4800"/>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grpSp>
        <p:nvGrpSpPr>
          <p:cNvPr id="1229" name="Google Shape;1229;p169"/>
          <p:cNvGrpSpPr/>
          <p:nvPr/>
        </p:nvGrpSpPr>
        <p:grpSpPr>
          <a:xfrm>
            <a:off x="0" y="0"/>
            <a:ext cx="9144001" cy="4752600"/>
            <a:chOff x="0" y="0"/>
            <a:chExt cx="9144001" cy="4752600"/>
          </a:xfrm>
        </p:grpSpPr>
        <p:sp>
          <p:nvSpPr>
            <p:cNvPr id="1230" name="Google Shape;1230;p169"/>
            <p:cNvSpPr txBox="1"/>
            <p:nvPr/>
          </p:nvSpPr>
          <p:spPr>
            <a:xfrm>
              <a:off x="3668950" y="0"/>
              <a:ext cx="1806000" cy="475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600">
                  <a:solidFill>
                    <a:srgbClr val="FFFFFF"/>
                  </a:solidFill>
                  <a:latin typeface="Oswald"/>
                  <a:ea typeface="Oswald"/>
                  <a:cs typeface="Oswald"/>
                  <a:sym typeface="Oswald"/>
                </a:rPr>
                <a:t>Start your idea development in your painting booklet </a:t>
              </a:r>
              <a:r>
                <a:rPr lang="en-US" sz="2600">
                  <a:solidFill>
                    <a:srgbClr val="00FF00"/>
                  </a:solidFill>
                  <a:latin typeface="Oswald"/>
                  <a:ea typeface="Oswald"/>
                  <a:cs typeface="Oswald"/>
                  <a:sym typeface="Oswald"/>
                </a:rPr>
                <a:t>today</a:t>
              </a:r>
              <a:endParaRPr sz="700">
                <a:solidFill>
                  <a:srgbClr val="00FF00"/>
                </a:solidFill>
                <a:latin typeface="Average"/>
                <a:ea typeface="Average"/>
                <a:cs typeface="Average"/>
                <a:sym typeface="Average"/>
              </a:endParaRPr>
            </a:p>
          </p:txBody>
        </p:sp>
        <p:pic>
          <p:nvPicPr>
            <p:cNvPr id="1231" name="Google Shape;1231;p169"/>
            <p:cNvPicPr preferRelativeResize="0"/>
            <p:nvPr/>
          </p:nvPicPr>
          <p:blipFill>
            <a:blip r:embed="rId3">
              <a:alphaModFix/>
            </a:blip>
            <a:stretch>
              <a:fillRect/>
            </a:stretch>
          </p:blipFill>
          <p:spPr>
            <a:xfrm>
              <a:off x="0" y="55"/>
              <a:ext cx="1834479" cy="2376269"/>
            </a:xfrm>
            <a:prstGeom prst="rect">
              <a:avLst/>
            </a:prstGeom>
            <a:noFill/>
            <a:ln>
              <a:noFill/>
            </a:ln>
          </p:spPr>
        </p:pic>
        <p:pic>
          <p:nvPicPr>
            <p:cNvPr id="1232" name="Google Shape;1232;p169"/>
            <p:cNvPicPr preferRelativeResize="0"/>
            <p:nvPr/>
          </p:nvPicPr>
          <p:blipFill>
            <a:blip r:embed="rId4">
              <a:alphaModFix/>
            </a:blip>
            <a:stretch>
              <a:fillRect/>
            </a:stretch>
          </p:blipFill>
          <p:spPr>
            <a:xfrm>
              <a:off x="1834479" y="55"/>
              <a:ext cx="1834479" cy="2376271"/>
            </a:xfrm>
            <a:prstGeom prst="rect">
              <a:avLst/>
            </a:prstGeom>
            <a:noFill/>
            <a:ln>
              <a:noFill/>
            </a:ln>
          </p:spPr>
        </p:pic>
        <p:pic>
          <p:nvPicPr>
            <p:cNvPr id="1233" name="Google Shape;1233;p169"/>
            <p:cNvPicPr preferRelativeResize="0"/>
            <p:nvPr/>
          </p:nvPicPr>
          <p:blipFill>
            <a:blip r:embed="rId5">
              <a:alphaModFix/>
            </a:blip>
            <a:stretch>
              <a:fillRect/>
            </a:stretch>
          </p:blipFill>
          <p:spPr>
            <a:xfrm>
              <a:off x="1" y="2376330"/>
              <a:ext cx="1834479" cy="2376269"/>
            </a:xfrm>
            <a:prstGeom prst="rect">
              <a:avLst/>
            </a:prstGeom>
            <a:noFill/>
            <a:ln>
              <a:noFill/>
            </a:ln>
          </p:spPr>
        </p:pic>
        <p:pic>
          <p:nvPicPr>
            <p:cNvPr id="1234" name="Google Shape;1234;p169"/>
            <p:cNvPicPr preferRelativeResize="0"/>
            <p:nvPr/>
          </p:nvPicPr>
          <p:blipFill>
            <a:blip r:embed="rId6">
              <a:alphaModFix/>
            </a:blip>
            <a:stretch>
              <a:fillRect/>
            </a:stretch>
          </p:blipFill>
          <p:spPr>
            <a:xfrm>
              <a:off x="5475034" y="50"/>
              <a:ext cx="3668967" cy="4752549"/>
            </a:xfrm>
            <a:prstGeom prst="rect">
              <a:avLst/>
            </a:prstGeom>
            <a:noFill/>
            <a:ln>
              <a:noFill/>
            </a:ln>
          </p:spPr>
        </p:pic>
        <p:pic>
          <p:nvPicPr>
            <p:cNvPr id="1235" name="Google Shape;1235;p169"/>
            <p:cNvPicPr preferRelativeResize="0"/>
            <p:nvPr/>
          </p:nvPicPr>
          <p:blipFill>
            <a:blip r:embed="rId7">
              <a:alphaModFix/>
            </a:blip>
            <a:stretch>
              <a:fillRect/>
            </a:stretch>
          </p:blipFill>
          <p:spPr>
            <a:xfrm>
              <a:off x="1834940" y="2376329"/>
              <a:ext cx="1833538" cy="2376269"/>
            </a:xfrm>
            <a:prstGeom prst="rect">
              <a:avLst/>
            </a:prstGeom>
            <a:noFill/>
            <a:ln>
              <a:noFill/>
            </a:ln>
          </p:spPr>
        </p:pic>
      </p:grpSp>
      <p:sp>
        <p:nvSpPr>
          <p:cNvPr descr="Column 2" id="1236" name="Google Shape;1236;p169"/>
          <p:cNvSpPr txBox="1"/>
          <p:nvPr/>
        </p:nvSpPr>
        <p:spPr>
          <a:xfrm>
            <a:off x="4572000" y="4752600"/>
            <a:ext cx="4572000" cy="210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solidFill>
                  <a:srgbClr val="AAAAAA"/>
                </a:solidFill>
                <a:latin typeface="Average"/>
                <a:ea typeface="Average"/>
                <a:cs typeface="Average"/>
                <a:sym typeface="Average"/>
              </a:rPr>
              <a:t>ਅੱਜ ਹੀ ਆਪਣੀ ਪੇਂਟਿੰਗ ਕਿਤਾਬਚੇ ਵਿੱਚ ਆਪਣੇ ਵਿਚਾਰ ਵਿਕਾਸ ਸ਼ੁਰੂ ਕਰੋ।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Начните развивать свою идею в буклете для рисования уже сегодня</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Ka bilow horumarinta fikraddaada buug-yarahaaga rinjiyeynta maanta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Comienza hoy mismo a desarrollar tu idea en tu cuaderno de pintura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Anza ukuzaji wa wazo lako katika kijitabu chako cha uchoraji leo</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Simulan ang pagbuo ng iyong ideya sa iyong buklet ng pagpipinta ngayon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Bugün resim kitapçığınızın fikir geliştirmesine başlayın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Почніть розробку своєї ідеї у своєму буклеті з малюванням вже сьогодні</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Bắt đầu phát triển ý tưởng của bạn trong tập sách vẽ tranh ngay hôm nay</a:t>
            </a:r>
            <a:endParaRPr sz="600">
              <a:solidFill>
                <a:srgbClr val="AAAAAA"/>
              </a:solidFill>
              <a:latin typeface="Average"/>
              <a:ea typeface="Average"/>
              <a:cs typeface="Average"/>
              <a:sym typeface="Average"/>
            </a:endParaRPr>
          </a:p>
        </p:txBody>
      </p:sp>
      <p:sp>
        <p:nvSpPr>
          <p:cNvPr descr="Column 1" id="1237" name="Google Shape;1237;p169"/>
          <p:cNvSpPr txBox="1"/>
          <p:nvPr/>
        </p:nvSpPr>
        <p:spPr>
          <a:xfrm>
            <a:off x="0" y="4752600"/>
            <a:ext cx="4572000" cy="210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solidFill>
                  <a:srgbClr val="AAAAAA"/>
                </a:solidFill>
                <a:latin typeface="Average"/>
                <a:ea typeface="Average"/>
                <a:cs typeface="Average"/>
                <a:sym typeface="Average"/>
              </a:rPr>
              <a:t>የሃሳብዎን እድገት ዛሬ በስዕል መጽሃፍዎ ውስጥ ይጀምሩ</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ابدأ بتطوير فكرتك في كتيب الرسم الخاص بك اليوم</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Comença avui mateix el desenvolupament de les teves idees al teu quadern de pintura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今天就开始在您的绘画小册子中开发您的想法</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همین امروز ایده پردازی در دفترچه نقاشی خود را شروع کنید</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अपनी पेंटिंग पुस्तिका में अपने विचार का विकास आज ही शुरू करें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今日から絵画ブックレットでアイデア開発を始めましょう</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오늘부터 그림책에서 아이디어 개발을 시작하세요</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Îro dest bi pêşxistina ramanên xwe di pirtûka xwe ya wênesaziyê de bikin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Comece hoje mesmo a desenvolver suas ideias em seu livreto de pintura</a:t>
            </a:r>
            <a:endParaRPr sz="900">
              <a:solidFill>
                <a:srgbClr val="AAAAAA"/>
              </a:solidFill>
              <a:latin typeface="Average"/>
              <a:ea typeface="Average"/>
              <a:cs typeface="Average"/>
              <a:sym typeface="Average"/>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1" name="Shape 1241"/>
        <p:cNvGrpSpPr/>
        <p:nvPr/>
      </p:nvGrpSpPr>
      <p:grpSpPr>
        <a:xfrm>
          <a:off x="0" y="0"/>
          <a:ext cx="0" cy="0"/>
          <a:chOff x="0" y="0"/>
          <a:chExt cx="0" cy="0"/>
        </a:xfrm>
      </p:grpSpPr>
      <p:sp>
        <p:nvSpPr>
          <p:cNvPr descr="All text" id="1242" name="Google Shape;1242;p170"/>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Five steps in the creative process</a:t>
            </a:r>
            <a:endParaRPr sz="3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2400">
              <a:solidFill>
                <a:srgbClr val="FFFFFF"/>
              </a:solidFill>
              <a:latin typeface="Average"/>
              <a:ea typeface="Average"/>
              <a:cs typeface="Average"/>
              <a:sym typeface="Average"/>
            </a:endParaRPr>
          </a:p>
          <a:p>
            <a:pPr indent="-381000" lvl="0" marL="457200" rtl="0" algn="l">
              <a:lnSpc>
                <a:spcPct val="115000"/>
              </a:lnSpc>
              <a:spcBef>
                <a:spcPts val="1600"/>
              </a:spcBef>
              <a:spcAft>
                <a:spcPts val="0"/>
              </a:spcAft>
              <a:buClr>
                <a:srgbClr val="CACACA"/>
              </a:buClr>
              <a:buSzPts val="2400"/>
              <a:buFont typeface="Average"/>
              <a:buAutoNum type="arabicPeriod"/>
            </a:pPr>
            <a:r>
              <a:rPr b="1" lang="en-US" sz="2400">
                <a:solidFill>
                  <a:srgbClr val="FFFFFF"/>
                </a:solidFill>
                <a:latin typeface="Average"/>
                <a:ea typeface="Average"/>
                <a:cs typeface="Average"/>
                <a:sym typeface="Average"/>
              </a:rPr>
              <a:t>Preparation.</a:t>
            </a:r>
            <a:r>
              <a:rPr lang="en-US" sz="2400">
                <a:solidFill>
                  <a:srgbClr val="CACACA"/>
                </a:solidFill>
                <a:latin typeface="Average"/>
                <a:ea typeface="Average"/>
                <a:cs typeface="Average"/>
                <a:sym typeface="Average"/>
              </a:rPr>
              <a:t> Building skills, generating ideas, exploring ideas, gathering images, finding inspiration.</a:t>
            </a: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b="1" lang="en-US" sz="2400">
                <a:solidFill>
                  <a:srgbClr val="FFFFFF"/>
                </a:solidFill>
                <a:latin typeface="Average"/>
                <a:ea typeface="Average"/>
                <a:cs typeface="Average"/>
                <a:sym typeface="Average"/>
              </a:rPr>
              <a:t>Incubation. </a:t>
            </a:r>
            <a:r>
              <a:rPr lang="en-US" sz="2400">
                <a:solidFill>
                  <a:srgbClr val="CACACA"/>
                </a:solidFill>
                <a:latin typeface="Average"/>
                <a:ea typeface="Average"/>
                <a:cs typeface="Average"/>
                <a:sym typeface="Average"/>
              </a:rPr>
              <a:t>This is when the ideas ‘</a:t>
            </a:r>
            <a:r>
              <a:rPr i="1" lang="en-US" sz="2400">
                <a:solidFill>
                  <a:srgbClr val="CACACA"/>
                </a:solidFill>
                <a:latin typeface="Average"/>
                <a:ea typeface="Average"/>
                <a:cs typeface="Average"/>
                <a:sym typeface="Average"/>
              </a:rPr>
              <a:t>cook</a:t>
            </a:r>
            <a:r>
              <a:rPr lang="en-US" sz="2400">
                <a:solidFill>
                  <a:srgbClr val="CACACA"/>
                </a:solidFill>
                <a:latin typeface="Average"/>
                <a:ea typeface="Average"/>
                <a:cs typeface="Average"/>
                <a:sym typeface="Average"/>
              </a:rPr>
              <a:t>’. Intentionally trying combination and alternatives helps.</a:t>
            </a: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b="1" lang="en-US" sz="2400">
                <a:solidFill>
                  <a:srgbClr val="FFFFFF"/>
                </a:solidFill>
                <a:latin typeface="Average"/>
                <a:ea typeface="Average"/>
                <a:cs typeface="Average"/>
                <a:sym typeface="Average"/>
              </a:rPr>
              <a:t>Illumination.</a:t>
            </a:r>
            <a:r>
              <a:rPr lang="en-US" sz="2400">
                <a:solidFill>
                  <a:srgbClr val="CACACA"/>
                </a:solidFill>
                <a:latin typeface="Average"/>
                <a:ea typeface="Average"/>
                <a:cs typeface="Average"/>
                <a:sym typeface="Average"/>
              </a:rPr>
              <a:t> The ‘</a:t>
            </a:r>
            <a:r>
              <a:rPr i="1" lang="en-US" sz="2400">
                <a:solidFill>
                  <a:srgbClr val="CACACA"/>
                </a:solidFill>
                <a:latin typeface="Average"/>
                <a:ea typeface="Average"/>
                <a:cs typeface="Average"/>
                <a:sym typeface="Average"/>
              </a:rPr>
              <a:t>AHA!</a:t>
            </a:r>
            <a:r>
              <a:rPr lang="en-US" sz="2400">
                <a:solidFill>
                  <a:srgbClr val="CACACA"/>
                </a:solidFill>
                <a:latin typeface="Average"/>
                <a:ea typeface="Average"/>
                <a:cs typeface="Average"/>
                <a:sym typeface="Average"/>
              </a:rPr>
              <a:t>’ moment! Start to develop a set of solutions</a:t>
            </a: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b="1" lang="en-US" sz="2400">
                <a:solidFill>
                  <a:srgbClr val="FFFFFF"/>
                </a:solidFill>
                <a:latin typeface="Average"/>
                <a:ea typeface="Average"/>
                <a:cs typeface="Average"/>
                <a:sym typeface="Average"/>
              </a:rPr>
              <a:t>Evaluation.</a:t>
            </a:r>
            <a:r>
              <a:rPr lang="en-US" sz="2400">
                <a:solidFill>
                  <a:srgbClr val="CACACA"/>
                </a:solidFill>
                <a:latin typeface="Average"/>
                <a:ea typeface="Average"/>
                <a:cs typeface="Average"/>
                <a:sym typeface="Average"/>
              </a:rPr>
              <a:t> Examine which solution should be developed further</a:t>
            </a: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b="1" lang="en-US" sz="2400">
                <a:solidFill>
                  <a:srgbClr val="FFFFFF"/>
                </a:solidFill>
                <a:latin typeface="Average"/>
                <a:ea typeface="Average"/>
                <a:cs typeface="Average"/>
                <a:sym typeface="Average"/>
              </a:rPr>
              <a:t>Implementation.</a:t>
            </a:r>
            <a:r>
              <a:rPr lang="en-US" sz="2400">
                <a:solidFill>
                  <a:srgbClr val="CACACA"/>
                </a:solidFill>
                <a:latin typeface="Average"/>
                <a:ea typeface="Average"/>
                <a:cs typeface="Average"/>
                <a:sym typeface="Average"/>
              </a:rPr>
              <a:t> Create the best idea, looking for ways to improve as you go...</a:t>
            </a:r>
            <a:endParaRPr sz="1800">
              <a:solidFill>
                <a:srgbClr val="CACACA"/>
              </a:solidFill>
              <a:latin typeface="Average"/>
              <a:ea typeface="Average"/>
              <a:cs typeface="Average"/>
              <a:sym typeface="Average"/>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6" name="Shape 1246"/>
        <p:cNvGrpSpPr/>
        <p:nvPr/>
      </p:nvGrpSpPr>
      <p:grpSpPr>
        <a:xfrm>
          <a:off x="0" y="0"/>
          <a:ext cx="0" cy="0"/>
          <a:chOff x="0" y="0"/>
          <a:chExt cx="0" cy="0"/>
        </a:xfrm>
      </p:grpSpPr>
      <p:sp>
        <p:nvSpPr>
          <p:cNvPr id="1247" name="Google Shape;1247;p171"/>
          <p:cNvSpPr txBox="1"/>
          <p:nvPr/>
        </p:nvSpPr>
        <p:spPr>
          <a:xfrm>
            <a:off x="311700" y="593367"/>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rgbClr val="FFFFFF"/>
                </a:solidFill>
                <a:latin typeface="Oswald"/>
                <a:ea typeface="Oswald"/>
                <a:cs typeface="Oswald"/>
                <a:sym typeface="Oswald"/>
              </a:rPr>
              <a:t>Different people approach creativity differently</a:t>
            </a:r>
            <a:endParaRPr sz="3600">
              <a:solidFill>
                <a:srgbClr val="FFFFFF"/>
              </a:solidFill>
              <a:latin typeface="Oswald"/>
              <a:ea typeface="Oswald"/>
              <a:cs typeface="Oswald"/>
              <a:sym typeface="Oswald"/>
            </a:endParaRPr>
          </a:p>
        </p:txBody>
      </p:sp>
      <p:graphicFrame>
        <p:nvGraphicFramePr>
          <p:cNvPr id="1248" name="Google Shape;1248;p171"/>
          <p:cNvGraphicFramePr/>
          <p:nvPr/>
        </p:nvGraphicFramePr>
        <p:xfrm>
          <a:off x="397125" y="2019300"/>
          <a:ext cx="3000000" cy="3000000"/>
        </p:xfrm>
        <a:graphic>
          <a:graphicData uri="http://schemas.openxmlformats.org/drawingml/2006/table">
            <a:tbl>
              <a:tblPr>
                <a:noFill/>
                <a:tableStyleId>{DFF6F0F8-828C-4EBE-BFD0-9164237CC869}</a:tableStyleId>
              </a:tblPr>
              <a:tblGrid>
                <a:gridCol w="1136000"/>
                <a:gridCol w="1064575"/>
                <a:gridCol w="667250"/>
                <a:gridCol w="1013675"/>
                <a:gridCol w="4498750"/>
              </a:tblGrid>
              <a:tr h="396200">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Preparation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7F6000"/>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Incubation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74E13"/>
                    </a:solidFill>
                  </a:tcPr>
                </a:tc>
                <a:tc>
                  <a:txBody>
                    <a:bodyPr/>
                    <a:lstStyle/>
                    <a:p>
                      <a:pPr indent="0" lvl="0" marL="0" rtl="0" algn="ctr">
                        <a:spcBef>
                          <a:spcPts val="0"/>
                        </a:spcBef>
                        <a:spcAft>
                          <a:spcPts val="0"/>
                        </a:spcAft>
                        <a:buNone/>
                      </a:pPr>
                      <a:r>
                        <a:rPr b="1" lang="en-US">
                          <a:solidFill>
                            <a:srgbClr val="EFEFEF"/>
                          </a:solidFill>
                          <a:latin typeface="Average"/>
                          <a:ea typeface="Average"/>
                          <a:cs typeface="Average"/>
                          <a:sym typeface="Average"/>
                        </a:rPr>
                        <a:t>AHA!</a:t>
                      </a:r>
                      <a:endParaRPr b="1">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C78D8"/>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Evaluation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0124D"/>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Implementation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A61C00"/>
                    </a:solidFill>
                  </a:tcPr>
                </a:tc>
              </a:tr>
            </a:tbl>
          </a:graphicData>
        </a:graphic>
      </p:graphicFrame>
      <p:graphicFrame>
        <p:nvGraphicFramePr>
          <p:cNvPr id="1249" name="Google Shape;1249;p171"/>
          <p:cNvGraphicFramePr/>
          <p:nvPr/>
        </p:nvGraphicFramePr>
        <p:xfrm>
          <a:off x="381875" y="3380253"/>
          <a:ext cx="3000000" cy="3000000"/>
        </p:xfrm>
        <a:graphic>
          <a:graphicData uri="http://schemas.openxmlformats.org/drawingml/2006/table">
            <a:tbl>
              <a:tblPr>
                <a:noFill/>
                <a:tableStyleId>{DFF6F0F8-828C-4EBE-BFD0-9164237CC869}</a:tableStyleId>
              </a:tblPr>
              <a:tblGrid>
                <a:gridCol w="1136000"/>
                <a:gridCol w="4101275"/>
                <a:gridCol w="677425"/>
                <a:gridCol w="1034025"/>
                <a:gridCol w="1431525"/>
              </a:tblGrid>
              <a:tr h="396200">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Preparation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7F6000"/>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Incubation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74E13"/>
                    </a:solidFill>
                  </a:tcPr>
                </a:tc>
                <a:tc>
                  <a:txBody>
                    <a:bodyPr/>
                    <a:lstStyle/>
                    <a:p>
                      <a:pPr indent="0" lvl="0" marL="0" rtl="0" algn="ctr">
                        <a:spcBef>
                          <a:spcPts val="0"/>
                        </a:spcBef>
                        <a:spcAft>
                          <a:spcPts val="0"/>
                        </a:spcAft>
                        <a:buNone/>
                      </a:pPr>
                      <a:r>
                        <a:rPr b="1" lang="en-US">
                          <a:solidFill>
                            <a:srgbClr val="EFEFEF"/>
                          </a:solidFill>
                          <a:latin typeface="Average"/>
                          <a:ea typeface="Average"/>
                          <a:cs typeface="Average"/>
                          <a:sym typeface="Average"/>
                        </a:rPr>
                        <a:t>AHA!</a:t>
                      </a:r>
                      <a:endParaRPr b="1">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C78D8"/>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Evaluation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0124D"/>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Implementation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A61C00"/>
                    </a:solidFill>
                  </a:tcPr>
                </a:tc>
              </a:tr>
            </a:tbl>
          </a:graphicData>
        </a:graphic>
      </p:graphicFrame>
      <p:sp>
        <p:nvSpPr>
          <p:cNvPr id="1250" name="Google Shape;1250;p171"/>
          <p:cNvSpPr txBox="1"/>
          <p:nvPr/>
        </p:nvSpPr>
        <p:spPr>
          <a:xfrm>
            <a:off x="326950" y="1419250"/>
            <a:ext cx="8450400" cy="59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The racehorse:</a:t>
            </a:r>
            <a:endParaRPr sz="3000">
              <a:solidFill>
                <a:srgbClr val="FFFFFF"/>
              </a:solidFill>
              <a:latin typeface="Oswald"/>
              <a:ea typeface="Oswald"/>
              <a:cs typeface="Oswald"/>
              <a:sym typeface="Oswald"/>
            </a:endParaRPr>
          </a:p>
        </p:txBody>
      </p:sp>
      <p:sp>
        <p:nvSpPr>
          <p:cNvPr id="1251" name="Google Shape;1251;p171"/>
          <p:cNvSpPr txBox="1"/>
          <p:nvPr/>
        </p:nvSpPr>
        <p:spPr>
          <a:xfrm>
            <a:off x="362050" y="2780853"/>
            <a:ext cx="8450400" cy="59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The lottery ticket buyer:</a:t>
            </a:r>
            <a:endParaRPr sz="3000">
              <a:solidFill>
                <a:srgbClr val="FFFFFF"/>
              </a:solidFill>
              <a:latin typeface="Oswald"/>
              <a:ea typeface="Oswald"/>
              <a:cs typeface="Oswald"/>
              <a:sym typeface="Oswald"/>
            </a:endParaRPr>
          </a:p>
        </p:txBody>
      </p:sp>
      <p:graphicFrame>
        <p:nvGraphicFramePr>
          <p:cNvPr id="1252" name="Google Shape;1252;p171"/>
          <p:cNvGraphicFramePr/>
          <p:nvPr/>
        </p:nvGraphicFramePr>
        <p:xfrm>
          <a:off x="381875" y="4658903"/>
          <a:ext cx="3000000" cy="3000000"/>
        </p:xfrm>
        <a:graphic>
          <a:graphicData uri="http://schemas.openxmlformats.org/drawingml/2006/table">
            <a:tbl>
              <a:tblPr>
                <a:noFill/>
                <a:tableStyleId>{DFF6F0F8-828C-4EBE-BFD0-9164237CC869}</a:tableStyleId>
              </a:tblPr>
              <a:tblGrid>
                <a:gridCol w="4172700"/>
                <a:gridCol w="1064575"/>
                <a:gridCol w="657075"/>
                <a:gridCol w="1054375"/>
                <a:gridCol w="1431525"/>
              </a:tblGrid>
              <a:tr h="396200">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Preparation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7F6000"/>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Incubation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74E13"/>
                    </a:solidFill>
                  </a:tcPr>
                </a:tc>
                <a:tc>
                  <a:txBody>
                    <a:bodyPr/>
                    <a:lstStyle/>
                    <a:p>
                      <a:pPr indent="0" lvl="0" marL="0" rtl="0" algn="ctr">
                        <a:spcBef>
                          <a:spcPts val="0"/>
                        </a:spcBef>
                        <a:spcAft>
                          <a:spcPts val="0"/>
                        </a:spcAft>
                        <a:buNone/>
                      </a:pPr>
                      <a:r>
                        <a:rPr b="1" lang="en-US">
                          <a:solidFill>
                            <a:srgbClr val="EFEFEF"/>
                          </a:solidFill>
                          <a:latin typeface="Average"/>
                          <a:ea typeface="Average"/>
                          <a:cs typeface="Average"/>
                          <a:sym typeface="Average"/>
                        </a:rPr>
                        <a:t>AHA!</a:t>
                      </a:r>
                      <a:endParaRPr b="1">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C78D8"/>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Evaluation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0124D"/>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Implementation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A61C00"/>
                    </a:solidFill>
                  </a:tcPr>
                </a:tc>
              </a:tr>
            </a:tbl>
          </a:graphicData>
        </a:graphic>
      </p:graphicFrame>
      <p:sp>
        <p:nvSpPr>
          <p:cNvPr id="1253" name="Google Shape;1253;p171"/>
          <p:cNvSpPr txBox="1"/>
          <p:nvPr/>
        </p:nvSpPr>
        <p:spPr>
          <a:xfrm>
            <a:off x="362050" y="4059503"/>
            <a:ext cx="8450400" cy="59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The perfectionist:</a:t>
            </a:r>
            <a:endParaRPr sz="3000">
              <a:solidFill>
                <a:srgbClr val="FFFFFF"/>
              </a:solidFill>
              <a:latin typeface="Oswald"/>
              <a:ea typeface="Oswald"/>
              <a:cs typeface="Oswald"/>
              <a:sym typeface="Oswald"/>
            </a:endParaRPr>
          </a:p>
        </p:txBody>
      </p:sp>
      <p:graphicFrame>
        <p:nvGraphicFramePr>
          <p:cNvPr id="1254" name="Google Shape;1254;p171"/>
          <p:cNvGraphicFramePr/>
          <p:nvPr/>
        </p:nvGraphicFramePr>
        <p:xfrm>
          <a:off x="381875" y="5933128"/>
          <a:ext cx="3000000" cy="3000000"/>
        </p:xfrm>
        <a:graphic>
          <a:graphicData uri="http://schemas.openxmlformats.org/drawingml/2006/table">
            <a:tbl>
              <a:tblPr>
                <a:noFill/>
                <a:tableStyleId>{DFF6F0F8-828C-4EBE-BFD0-9164237CC869}</a:tableStyleId>
              </a:tblPr>
              <a:tblGrid>
                <a:gridCol w="2348650"/>
                <a:gridCol w="1156325"/>
                <a:gridCol w="626425"/>
                <a:gridCol w="1299000"/>
                <a:gridCol w="2949850"/>
              </a:tblGrid>
              <a:tr h="396200">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Preparation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7F6000"/>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Incubation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74E13"/>
                    </a:solidFill>
                  </a:tcPr>
                </a:tc>
                <a:tc>
                  <a:txBody>
                    <a:bodyPr/>
                    <a:lstStyle/>
                    <a:p>
                      <a:pPr indent="0" lvl="0" marL="0" rtl="0" algn="ctr">
                        <a:spcBef>
                          <a:spcPts val="0"/>
                        </a:spcBef>
                        <a:spcAft>
                          <a:spcPts val="0"/>
                        </a:spcAft>
                        <a:buNone/>
                      </a:pPr>
                      <a:r>
                        <a:rPr b="1" lang="en-US">
                          <a:solidFill>
                            <a:srgbClr val="EFEFEF"/>
                          </a:solidFill>
                          <a:latin typeface="Average"/>
                          <a:ea typeface="Average"/>
                          <a:cs typeface="Average"/>
                          <a:sym typeface="Average"/>
                        </a:rPr>
                        <a:t>AHA!</a:t>
                      </a:r>
                      <a:endParaRPr b="1">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C78D8"/>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Evaluation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0124D"/>
                    </a:solidFill>
                  </a:tcPr>
                </a:tc>
                <a:tc>
                  <a:txBody>
                    <a:bodyPr/>
                    <a:lstStyle/>
                    <a:p>
                      <a:pPr indent="0" lvl="0" marL="0" rtl="0" algn="ctr">
                        <a:spcBef>
                          <a:spcPts val="0"/>
                        </a:spcBef>
                        <a:spcAft>
                          <a:spcPts val="0"/>
                        </a:spcAft>
                        <a:buNone/>
                      </a:pPr>
                      <a:r>
                        <a:rPr lang="en-US">
                          <a:solidFill>
                            <a:srgbClr val="EFEFEF"/>
                          </a:solidFill>
                          <a:latin typeface="Average"/>
                          <a:ea typeface="Average"/>
                          <a:cs typeface="Average"/>
                          <a:sym typeface="Average"/>
                        </a:rPr>
                        <a:t>Implementation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A61C00"/>
                    </a:solidFill>
                  </a:tcPr>
                </a:tc>
              </a:tr>
            </a:tbl>
          </a:graphicData>
        </a:graphic>
      </p:graphicFrame>
      <p:sp>
        <p:nvSpPr>
          <p:cNvPr id="1255" name="Google Shape;1255;p171"/>
          <p:cNvSpPr txBox="1"/>
          <p:nvPr/>
        </p:nvSpPr>
        <p:spPr>
          <a:xfrm>
            <a:off x="362050" y="5333728"/>
            <a:ext cx="8450400" cy="59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The balanced approach:</a:t>
            </a:r>
            <a:endParaRPr sz="3000">
              <a:solidFill>
                <a:srgbClr val="FFFFFF"/>
              </a:solidFill>
              <a:latin typeface="Oswald"/>
              <a:ea typeface="Oswald"/>
              <a:cs typeface="Oswald"/>
              <a:sym typeface="Oswald"/>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9" name="Shape 1259"/>
        <p:cNvGrpSpPr/>
        <p:nvPr/>
      </p:nvGrpSpPr>
      <p:grpSpPr>
        <a:xfrm>
          <a:off x="0" y="0"/>
          <a:ext cx="0" cy="0"/>
          <a:chOff x="0" y="0"/>
          <a:chExt cx="0" cy="0"/>
        </a:xfrm>
      </p:grpSpPr>
      <p:sp>
        <p:nvSpPr>
          <p:cNvPr id="1260" name="Google Shape;1260;p172"/>
          <p:cNvSpPr txBox="1"/>
          <p:nvPr/>
        </p:nvSpPr>
        <p:spPr>
          <a:xfrm>
            <a:off x="0" y="0"/>
            <a:ext cx="9144000" cy="228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7200">
                <a:solidFill>
                  <a:srgbClr val="FFFFFF"/>
                </a:solidFill>
                <a:latin typeface="Oswald"/>
                <a:ea typeface="Oswald"/>
                <a:cs typeface="Oswald"/>
                <a:sym typeface="Oswald"/>
              </a:rPr>
              <a:t>Quick advice for your painting ideas</a:t>
            </a:r>
            <a:endParaRPr sz="7200">
              <a:solidFill>
                <a:srgbClr val="B7B7B7"/>
              </a:solidFill>
              <a:latin typeface="Average"/>
              <a:ea typeface="Average"/>
              <a:cs typeface="Average"/>
              <a:sym typeface="Average"/>
            </a:endParaRPr>
          </a:p>
        </p:txBody>
      </p:sp>
      <p:sp>
        <p:nvSpPr>
          <p:cNvPr descr="Translations" id="1261" name="Google Shape;1261;p172"/>
          <p:cNvSpPr txBox="1"/>
          <p:nvPr/>
        </p:nvSpPr>
        <p:spPr>
          <a:xfrm>
            <a:off x="0" y="2286000"/>
            <a:ext cx="9144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ለስዕልዎ ሀሳቦች ፈጣን ምክር</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نصائح سريعة لأفكار الرسم الخاصة بك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Consells ràpids per a les teves idees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为您的绘画创意提供快速建议</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مشاوره سریع برای ایده‌های نقاشی شما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आपके चित्रकला विचारों के लिए त्वरित सलाह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絵画のアイデアに関する簡単なアドバイス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그림 그리기 아이디어에 대한 간단한 조언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Serişteyên bilez ji bo ramanên boyaxkirina we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Conselhos rápidos para suas ideias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ਤੁਹਾਡੇ ਪੇਂਟਿੰਗ ਵਿਚਾਰਾਂ ਲਈ ਤੁਰੰਤ ਸਲਾਹ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Краткие советы по идеям для рисования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Talo degdeg ah fikradaha rinjiyeynta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Consejos rápidos para tus ideas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Ushauri wa haraka kwa mawazo yako ya uchoraji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Mabilis na payo para sa iyong mga ideya sa pagpipinta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Boyama fikirleriniz için hızlı tavsiyeler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Швидка порада щодо ваших ідей для малювання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Lời khuyên nhanh cho ý tưởng vẽ tranh của bạn</a:t>
            </a:r>
            <a:endParaRPr sz="2900">
              <a:solidFill>
                <a:srgbClr val="AAAAAA"/>
              </a:solidFill>
              <a:latin typeface="Average"/>
              <a:ea typeface="Average"/>
              <a:cs typeface="Average"/>
              <a:sym typeface="Average"/>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5" name="Shape 1265"/>
        <p:cNvGrpSpPr/>
        <p:nvPr/>
      </p:nvGrpSpPr>
      <p:grpSpPr>
        <a:xfrm>
          <a:off x="0" y="0"/>
          <a:ext cx="0" cy="0"/>
          <a:chOff x="0" y="0"/>
          <a:chExt cx="0" cy="0"/>
        </a:xfrm>
      </p:grpSpPr>
      <p:sp>
        <p:nvSpPr>
          <p:cNvPr descr="Title" id="1266" name="Google Shape;1266;p173"/>
          <p:cNvSpPr txBox="1"/>
          <p:nvPr/>
        </p:nvSpPr>
        <p:spPr>
          <a:xfrm>
            <a:off x="0" y="0"/>
            <a:ext cx="4114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7000">
                <a:solidFill>
                  <a:srgbClr val="FFFFFF"/>
                </a:solidFill>
                <a:latin typeface="Oswald"/>
                <a:ea typeface="Oswald"/>
                <a:cs typeface="Oswald"/>
                <a:sym typeface="Oswald"/>
              </a:rPr>
              <a:t>Reference Image Tip:</a:t>
            </a:r>
            <a:endParaRPr sz="70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lang="en-US" sz="3800">
                <a:solidFill>
                  <a:srgbClr val="B7B7B7"/>
                </a:solidFill>
                <a:latin typeface="Average"/>
                <a:ea typeface="Average"/>
                <a:cs typeface="Average"/>
                <a:sym typeface="Average"/>
              </a:rPr>
              <a:t>Collect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b="1" lang="en-US" sz="3800">
                <a:solidFill>
                  <a:srgbClr val="00FF00"/>
                </a:solidFill>
                <a:latin typeface="Average"/>
                <a:ea typeface="Average"/>
                <a:cs typeface="Average"/>
                <a:sym typeface="Average"/>
              </a:rPr>
              <a:t>eight</a:t>
            </a:r>
            <a:r>
              <a:rPr b="1" lang="en-US" sz="3800">
                <a:solidFill>
                  <a:srgbClr val="FFFFFF"/>
                </a:solidFill>
                <a:latin typeface="Average"/>
                <a:ea typeface="Average"/>
                <a:cs typeface="Average"/>
                <a:sym typeface="Average"/>
              </a:rPr>
              <a:t> or more </a:t>
            </a:r>
            <a:endParaRPr b="1" sz="3800">
              <a:solidFill>
                <a:srgbClr val="FFFFFF"/>
              </a:solidFill>
              <a:latin typeface="Average"/>
              <a:ea typeface="Average"/>
              <a:cs typeface="Average"/>
              <a:sym typeface="Average"/>
            </a:endParaRPr>
          </a:p>
          <a:p>
            <a:pPr indent="0" lvl="0" marL="0" rtl="0" algn="ctr">
              <a:spcBef>
                <a:spcPts val="0"/>
              </a:spcBef>
              <a:spcAft>
                <a:spcPts val="0"/>
              </a:spcAft>
              <a:buNone/>
            </a:pPr>
            <a:r>
              <a:rPr b="1" lang="en-US" sz="3800">
                <a:solidFill>
                  <a:srgbClr val="00FF00"/>
                </a:solidFill>
                <a:latin typeface="Average"/>
                <a:ea typeface="Average"/>
                <a:cs typeface="Average"/>
                <a:sym typeface="Average"/>
              </a:rPr>
              <a:t>interesting </a:t>
            </a:r>
            <a:endParaRPr b="1" sz="3800">
              <a:solidFill>
                <a:srgbClr val="FFFFFF"/>
              </a:solidFill>
              <a:latin typeface="Average"/>
              <a:ea typeface="Average"/>
              <a:cs typeface="Average"/>
              <a:sym typeface="Average"/>
            </a:endParaRPr>
          </a:p>
          <a:p>
            <a:pPr indent="0" lvl="0" marL="0" rtl="0" algn="ctr">
              <a:spcBef>
                <a:spcPts val="0"/>
              </a:spcBef>
              <a:spcAft>
                <a:spcPts val="0"/>
              </a:spcAft>
              <a:buNone/>
            </a:pPr>
            <a:r>
              <a:rPr b="1" lang="en-US" sz="3800">
                <a:solidFill>
                  <a:srgbClr val="00FF00"/>
                </a:solidFill>
                <a:latin typeface="Average"/>
                <a:ea typeface="Average"/>
                <a:cs typeface="Average"/>
                <a:sym typeface="Average"/>
              </a:rPr>
              <a:t>photos</a:t>
            </a:r>
            <a:endParaRPr sz="2700">
              <a:solidFill>
                <a:srgbClr val="00FF00"/>
              </a:solidFill>
              <a:latin typeface="Average"/>
              <a:ea typeface="Average"/>
              <a:cs typeface="Average"/>
              <a:sym typeface="Average"/>
            </a:endParaRPr>
          </a:p>
        </p:txBody>
      </p:sp>
      <p:sp>
        <p:nvSpPr>
          <p:cNvPr descr="Translations" id="1267" name="Google Shape;1267;p173"/>
          <p:cNvSpPr txBox="1"/>
          <p:nvPr/>
        </p:nvSpPr>
        <p:spPr>
          <a:xfrm>
            <a:off x="4114800" y="0"/>
            <a:ext cx="5029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450">
                <a:solidFill>
                  <a:srgbClr val="AAAAAA"/>
                </a:solidFill>
                <a:latin typeface="Average"/>
                <a:ea typeface="Average"/>
                <a:cs typeface="Average"/>
                <a:sym typeface="Average"/>
              </a:rPr>
              <a:t>የማጣቀሻ ምስል ጠቃሚ ምክር፡ ስምንት ወይም ከዚያ በላይ የሚስቡ ፎቶዎችን ሰብስብ</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نصيحة بشأن الصورة المرجعية: اجمع ثماني صور مثيرة للاهتمام أو أكثر</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Consell per a imatges de referència: recopila vuit o més fotos interessants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参考图片提示：收集八张或更多有趣的照片</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نکته تصویر مرجع: هشت یا تعداد بیشتری عکس جالب جمع کنید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संदर्भ छवि सुझाव: आठ या अधिक रोचक फ़ोटो एकत्र करें</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参考画像のヒント: 興味深い写真を8枚以上集める</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참고 이미지 팁: 흥미로운 사진을 8장 이상 수집하세요</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Serişteya Wêneya Referansê: Heşt an jî zêdetir wêneyên balkêş berhev bikin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Dica de imagem de referência: colete oito ou mais fotos interessantes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ਹਵਾਲਾ ਚਿੱਤਰ ਸੁਝਾਅ: ਅੱਠ ਜਾਂ ਵੱਧ ਦਿਲਚਸਪ ਫੋਟੋਆਂ ਇਕੱਠੀਆਂ ਕਰੋ</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Совет по выбору эталонного изображения: соберите восемь или более интересных фотографий.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Tixraaca Sawirka Talada: Ururi siddeed ama in ka badan oo sawirro xiiso leh</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Consejo sobre imágenes de referencia: recopile ocho o más fotografías interesantes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Kidokezo cha Picha Rejelea: Kusanya picha nane au zaidi za kuvutia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Tip sa Reference Image: Mangolekta ng walo o higit pang mga kawili-wiling larawan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Referans Görsel İpucu: Sekiz veya daha fazla ilginç fotoğraf toplayın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Порада щодо зображення: Зберіть вісім або більше цікавих фотографій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Mẹo tham khảo hình ảnh: Thu thập tám hoặc nhiều bức ảnh thú vị</a:t>
            </a:r>
            <a:endParaRPr sz="1450">
              <a:solidFill>
                <a:srgbClr val="CACACA"/>
              </a:solidFill>
              <a:latin typeface="Average"/>
              <a:ea typeface="Average"/>
              <a:cs typeface="Average"/>
              <a:sym typeface="Average"/>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1" name="Shape 1271"/>
        <p:cNvGrpSpPr/>
        <p:nvPr/>
      </p:nvGrpSpPr>
      <p:grpSpPr>
        <a:xfrm>
          <a:off x="0" y="0"/>
          <a:ext cx="0" cy="0"/>
          <a:chOff x="0" y="0"/>
          <a:chExt cx="0" cy="0"/>
        </a:xfrm>
      </p:grpSpPr>
      <p:sp>
        <p:nvSpPr>
          <p:cNvPr descr="Title" id="1272" name="Google Shape;1272;p174"/>
          <p:cNvSpPr txBox="1"/>
          <p:nvPr/>
        </p:nvSpPr>
        <p:spPr>
          <a:xfrm>
            <a:off x="0" y="103837"/>
            <a:ext cx="9144000" cy="1835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It helps to </a:t>
            </a:r>
            <a:r>
              <a:rPr lang="en-US" sz="4800">
                <a:solidFill>
                  <a:srgbClr val="00FF00"/>
                </a:solidFill>
                <a:latin typeface="Oswald"/>
                <a:ea typeface="Oswald"/>
                <a:cs typeface="Oswald"/>
                <a:sym typeface="Oswald"/>
              </a:rPr>
              <a:t>collage </a:t>
            </a:r>
            <a:r>
              <a:rPr lang="en-US" sz="4800">
                <a:solidFill>
                  <a:srgbClr val="FFFFFF"/>
                </a:solidFill>
                <a:latin typeface="Oswald"/>
                <a:ea typeface="Oswald"/>
                <a:cs typeface="Oswald"/>
                <a:sym typeface="Oswald"/>
              </a:rPr>
              <a:t>your photos into compositions😀</a:t>
            </a:r>
            <a:endParaRPr sz="4700">
              <a:solidFill>
                <a:srgbClr val="FFFFFF"/>
              </a:solidFill>
              <a:latin typeface="Oswald"/>
              <a:ea typeface="Oswald"/>
              <a:cs typeface="Oswald"/>
              <a:sym typeface="Oswald"/>
            </a:endParaRPr>
          </a:p>
        </p:txBody>
      </p:sp>
      <p:sp>
        <p:nvSpPr>
          <p:cNvPr descr="Translations" id="1273" name="Google Shape;1273;p174"/>
          <p:cNvSpPr txBox="1"/>
          <p:nvPr/>
        </p:nvSpPr>
        <p:spPr>
          <a:xfrm>
            <a:off x="0" y="1938926"/>
            <a:ext cx="9144000" cy="4827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ፎቶዎችዎን ወደ ቅንጅቶች ለማቀናጀት ይረዳል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يساعدك على تجميع صورك في تركيبات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Ajuda a fer collages de les teves fotos en composicions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它有助于将你的照片拼贴成作品</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به شما کمک می‌کند عکس‌هایتان را به صورت ترکیبی (کامپوزیشن) کلاژ کنید</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यह आपकी तस्वीरों को रचनाओं में कोलाज करने में मदद करता 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写真をコラージュして構成を作るのに役立ちます</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사진을 콜라주하여 구성하는데 도움이 됩니다.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Ew ji bo kolajkirina wêneyên xwe di nav kompozîsyonan de dibe alîkar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Ajuda a colar suas fotos em composições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ਇਹ ਤੁਹਾਡੀਆਂ ਫੋਟੋਆਂ ਨੂੰ ਰਚਨਾਵਾਂ ਵਿੱਚ ਕੋਲਾਜ ਕਰਨ ਵਿੱਚ ਮਦਦ ਕਰਦਾ 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Помогает объединять фотографии в композиции.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Waxay kaa caawinaysaa in la isku keeno sawiradaada halabuur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Ayuda a hacer collages de tus fotos en composiciones.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Inasaidia kuunganisha picha zako katika nyimbo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Nakakatulong itong i-collage ang iyong mga larawan sa mga komposisyon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Fotoğraflarınızı kompozisyonlara dönüştürmenize yardımcı olur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Це допомагає колажувати ваші фотографії в композиції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Nó giúp ghép ảnh của bạn thành các tác phẩm</a:t>
            </a:r>
            <a:endParaRPr sz="3500">
              <a:solidFill>
                <a:srgbClr val="CACACA"/>
              </a:solidFill>
              <a:latin typeface="Average"/>
              <a:ea typeface="Average"/>
              <a:cs typeface="Average"/>
              <a:sym typeface="Average"/>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7" name="Shape 1277"/>
        <p:cNvGrpSpPr/>
        <p:nvPr/>
      </p:nvGrpSpPr>
      <p:grpSpPr>
        <a:xfrm>
          <a:off x="0" y="0"/>
          <a:ext cx="0" cy="0"/>
          <a:chOff x="0" y="0"/>
          <a:chExt cx="0" cy="0"/>
        </a:xfrm>
      </p:grpSpPr>
      <p:sp>
        <p:nvSpPr>
          <p:cNvPr id="1278" name="Google Shape;1278;p175"/>
          <p:cNvSpPr txBox="1"/>
          <p:nvPr/>
        </p:nvSpPr>
        <p:spPr>
          <a:xfrm>
            <a:off x="0" y="0"/>
            <a:ext cx="4572000" cy="3200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Does my idea combine </a:t>
            </a:r>
            <a:r>
              <a:rPr lang="en-US" sz="4800">
                <a:solidFill>
                  <a:srgbClr val="00FF00"/>
                </a:solidFill>
                <a:latin typeface="Oswald"/>
                <a:ea typeface="Oswald"/>
                <a:cs typeface="Oswald"/>
                <a:sym typeface="Oswald"/>
              </a:rPr>
              <a:t>two or more</a:t>
            </a:r>
            <a:r>
              <a:rPr lang="en-US" sz="4800">
                <a:solidFill>
                  <a:srgbClr val="FFFFFF"/>
                </a:solidFill>
                <a:latin typeface="Oswald"/>
                <a:ea typeface="Oswald"/>
                <a:cs typeface="Oswald"/>
                <a:sym typeface="Oswald"/>
              </a:rPr>
              <a:t> photos together?</a:t>
            </a:r>
            <a:endParaRPr sz="4800">
              <a:solidFill>
                <a:srgbClr val="FFFFFF"/>
              </a:solidFill>
              <a:latin typeface="Oswald"/>
              <a:ea typeface="Oswald"/>
              <a:cs typeface="Oswald"/>
              <a:sym typeface="Oswald"/>
            </a:endParaRPr>
          </a:p>
        </p:txBody>
      </p:sp>
      <p:sp>
        <p:nvSpPr>
          <p:cNvPr descr="Translations" id="1279" name="Google Shape;1279;p17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የእኔ ሀሳብ ሁለት ወይም ከዚያ በላይ ፎቶዎችን በአንድ ላይ ያጣምራል?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هل فكرتي هي دمج صورتين أو أكثر معًا؟</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La meva idea combina dues o més 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我的想法是否将两张或多张照片组合在一起？</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آیا ایده من دو یا چند عکس را با هم ترکیب می‌کند؟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क्या मेरा विचार दो या अधिक तस्वीरों को एक साथ जोड़ता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私のアイデアは 2 枚以上の写真を組み合わせたものになりますか?</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제 아이디어는 두 개 이상의 사진을 결합한 것인가요?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 fikra min du an jî zêdetir wêneyan bi hev re dike yek?</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Minha ideia combina duas ou mais 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ਕੀ ਮੇਰਾ ਵਿਚਾਰ ਦੋ ਜਾਂ ਦੋ ਤੋਂ ਵੱਧ ਫੋਟੋਆਂ ਨੂੰ ਇਕੱਠਾ ਕਰਦਾ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Объединяет ли моя идея две или более фотографий вместе?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Fikirkayga ma laba ama in ka badan oo sawiro ah ma isku daraa?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¿Mi idea combina dos o más fotos juntas?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Wazo langu linachanganya picha mbili au zaidi pamoja?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Pinagsasama ba ng aking ideya ang dalawa o higit pang mga larawan?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Fikrim iki veya daha fazla fotoğrafı bir araya getiriyor mu?</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Чи поєднує моя ідея дві або більше фотографій разом?</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Ý tưởng của tôi có kết hợp hai hoặc nhiều bức ảnh lại với nhau không?</a:t>
            </a:r>
            <a:endParaRPr sz="2450">
              <a:solidFill>
                <a:srgbClr val="AAAAAA"/>
              </a:solidFill>
              <a:latin typeface="Average"/>
              <a:ea typeface="Average"/>
              <a:cs typeface="Average"/>
              <a:sym typeface="Average"/>
            </a:endParaRPr>
          </a:p>
        </p:txBody>
      </p:sp>
      <p:sp>
        <p:nvSpPr>
          <p:cNvPr id="1280" name="Google Shape;1280;p175"/>
          <p:cNvSpPr txBox="1"/>
          <p:nvPr/>
        </p:nvSpPr>
        <p:spPr>
          <a:xfrm>
            <a:off x="0" y="6521475"/>
            <a:ext cx="4572000" cy="33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solidFill>
                  <a:srgbClr val="FFFFFF"/>
                </a:solidFill>
                <a:highlight>
                  <a:srgbClr val="37474F"/>
                </a:highlight>
                <a:latin typeface="Average"/>
                <a:ea typeface="Average"/>
                <a:cs typeface="Average"/>
                <a:sym typeface="Average"/>
              </a:rPr>
              <a:t>Libby Rourke</a:t>
            </a:r>
            <a:r>
              <a:rPr lang="en-US" sz="1200">
                <a:solidFill>
                  <a:srgbClr val="CCCCCC"/>
                </a:solidFill>
                <a:highlight>
                  <a:srgbClr val="37474F"/>
                </a:highlight>
                <a:latin typeface="Average"/>
                <a:ea typeface="Average"/>
                <a:cs typeface="Average"/>
                <a:sym typeface="Average"/>
              </a:rPr>
              <a:t>, </a:t>
            </a:r>
            <a:r>
              <a:rPr lang="en-US" sz="1200">
                <a:solidFill>
                  <a:srgbClr val="B7B7B7"/>
                </a:solidFill>
                <a:highlight>
                  <a:srgbClr val="37474F"/>
                </a:highlight>
                <a:latin typeface="Average"/>
                <a:ea typeface="Average"/>
                <a:cs typeface="Average"/>
                <a:sym typeface="Average"/>
              </a:rPr>
              <a:t>watercolour on paper</a:t>
            </a:r>
            <a:r>
              <a:rPr lang="en-US" sz="1200">
                <a:solidFill>
                  <a:srgbClr val="CCCCCC"/>
                </a:solidFill>
                <a:highlight>
                  <a:srgbClr val="37474F"/>
                </a:highlight>
                <a:latin typeface="Average"/>
                <a:ea typeface="Average"/>
                <a:cs typeface="Average"/>
                <a:sym typeface="Average"/>
              </a:rPr>
              <a:t>, </a:t>
            </a:r>
            <a:r>
              <a:rPr lang="en-US" sz="1200">
                <a:solidFill>
                  <a:srgbClr val="B7B7B7"/>
                </a:solidFill>
                <a:highlight>
                  <a:srgbClr val="37474F"/>
                </a:highlight>
                <a:latin typeface="Average"/>
                <a:ea typeface="Average"/>
                <a:cs typeface="Average"/>
                <a:sym typeface="Average"/>
              </a:rPr>
              <a:t>Fall 2023</a:t>
            </a:r>
            <a:endParaRPr sz="1200">
              <a:latin typeface="Average"/>
              <a:ea typeface="Average"/>
              <a:cs typeface="Average"/>
              <a:sym typeface="Average"/>
            </a:endParaRPr>
          </a:p>
        </p:txBody>
      </p:sp>
      <p:pic>
        <p:nvPicPr>
          <p:cNvPr id="1281" name="Google Shape;1281;p175"/>
          <p:cNvPicPr preferRelativeResize="0"/>
          <p:nvPr/>
        </p:nvPicPr>
        <p:blipFill>
          <a:blip r:embed="rId3">
            <a:alphaModFix/>
          </a:blip>
          <a:stretch>
            <a:fillRect/>
          </a:stretch>
        </p:blipFill>
        <p:spPr>
          <a:xfrm>
            <a:off x="167875" y="3200700"/>
            <a:ext cx="4236250" cy="3286450"/>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5" name="Shape 1285"/>
        <p:cNvGrpSpPr/>
        <p:nvPr/>
      </p:nvGrpSpPr>
      <p:grpSpPr>
        <a:xfrm>
          <a:off x="0" y="0"/>
          <a:ext cx="0" cy="0"/>
          <a:chOff x="0" y="0"/>
          <a:chExt cx="0" cy="0"/>
        </a:xfrm>
      </p:grpSpPr>
      <p:sp>
        <p:nvSpPr>
          <p:cNvPr descr="Title" id="1286" name="Google Shape;1286;p176"/>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600">
                <a:solidFill>
                  <a:srgbClr val="B7B7B7"/>
                </a:solidFill>
                <a:latin typeface="Oswald"/>
                <a:ea typeface="Oswald"/>
                <a:cs typeface="Oswald"/>
                <a:sym typeface="Oswald"/>
              </a:rPr>
              <a:t>Some people believe ideas ‘</a:t>
            </a:r>
            <a:r>
              <a:rPr lang="en-US" sz="3600">
                <a:solidFill>
                  <a:srgbClr val="EA9999"/>
                </a:solidFill>
                <a:latin typeface="Oswald"/>
                <a:ea typeface="Oswald"/>
                <a:cs typeface="Oswald"/>
                <a:sym typeface="Oswald"/>
              </a:rPr>
              <a:t>just happen</a:t>
            </a:r>
            <a:r>
              <a:rPr lang="en-US" sz="3600">
                <a:solidFill>
                  <a:srgbClr val="B7B7B7"/>
                </a:solidFill>
                <a:latin typeface="Oswald"/>
                <a:ea typeface="Oswald"/>
                <a:cs typeface="Oswald"/>
                <a:sym typeface="Oswald"/>
              </a:rPr>
              <a:t>.’ </a:t>
            </a:r>
            <a:endParaRPr sz="3600">
              <a:solidFill>
                <a:srgbClr val="B7B7B7"/>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Oswald"/>
              <a:ea typeface="Oswald"/>
              <a:cs typeface="Oswald"/>
              <a:sym typeface="Oswald"/>
            </a:endParaRPr>
          </a:p>
          <a:p>
            <a:pPr indent="0" lvl="0" marL="0" rtl="0" algn="ctr">
              <a:spcBef>
                <a:spcPts val="0"/>
              </a:spcBef>
              <a:spcAft>
                <a:spcPts val="0"/>
              </a:spcAft>
              <a:buNone/>
            </a:pPr>
            <a:r>
              <a:rPr lang="en-US" sz="3600">
                <a:solidFill>
                  <a:srgbClr val="B7B7B7"/>
                </a:solidFill>
                <a:latin typeface="Oswald"/>
                <a:ea typeface="Oswald"/>
                <a:cs typeface="Oswald"/>
                <a:sym typeface="Oswald"/>
              </a:rPr>
              <a:t>This makes them </a:t>
            </a:r>
            <a:r>
              <a:rPr lang="en-US" sz="3600">
                <a:solidFill>
                  <a:srgbClr val="EA9999"/>
                </a:solidFill>
                <a:latin typeface="Oswald"/>
                <a:ea typeface="Oswald"/>
                <a:cs typeface="Oswald"/>
                <a:sym typeface="Oswald"/>
              </a:rPr>
              <a:t>feel dumb</a:t>
            </a:r>
            <a:r>
              <a:rPr lang="en-US" sz="3600">
                <a:solidFill>
                  <a:srgbClr val="B7B7B7"/>
                </a:solidFill>
                <a:latin typeface="Oswald"/>
                <a:ea typeface="Oswald"/>
                <a:cs typeface="Oswald"/>
                <a:sym typeface="Oswald"/>
              </a:rPr>
              <a:t>, but if they </a:t>
            </a:r>
            <a:r>
              <a:rPr lang="en-US" sz="3600">
                <a:solidFill>
                  <a:srgbClr val="00FF00"/>
                </a:solidFill>
                <a:latin typeface="Oswald"/>
                <a:ea typeface="Oswald"/>
                <a:cs typeface="Oswald"/>
                <a:sym typeface="Oswald"/>
              </a:rPr>
              <a:t>worked at it</a:t>
            </a:r>
            <a:r>
              <a:rPr lang="en-US" sz="3600">
                <a:solidFill>
                  <a:srgbClr val="B7B7B7"/>
                </a:solidFill>
                <a:latin typeface="Oswald"/>
                <a:ea typeface="Oswald"/>
                <a:cs typeface="Oswald"/>
                <a:sym typeface="Oswald"/>
              </a:rPr>
              <a:t> they would be </a:t>
            </a:r>
            <a:r>
              <a:rPr lang="en-US" sz="3600">
                <a:solidFill>
                  <a:srgbClr val="00FF00"/>
                </a:solidFill>
                <a:latin typeface="Oswald"/>
                <a:ea typeface="Oswald"/>
                <a:cs typeface="Oswald"/>
                <a:sym typeface="Oswald"/>
              </a:rPr>
              <a:t>just as creative</a:t>
            </a:r>
            <a:r>
              <a:rPr lang="en-US" sz="3600">
                <a:solidFill>
                  <a:srgbClr val="B7B7B7"/>
                </a:solidFill>
                <a:latin typeface="Oswald"/>
                <a:ea typeface="Oswald"/>
                <a:cs typeface="Oswald"/>
                <a:sym typeface="Oswald"/>
              </a:rPr>
              <a:t> as other people.</a:t>
            </a:r>
            <a:endParaRPr sz="1000">
              <a:solidFill>
                <a:srgbClr val="B7B7B7"/>
              </a:solidFill>
              <a:latin typeface="Average"/>
              <a:ea typeface="Average"/>
              <a:cs typeface="Average"/>
              <a:sym typeface="Average"/>
            </a:endParaRPr>
          </a:p>
        </p:txBody>
      </p:sp>
      <p:sp>
        <p:nvSpPr>
          <p:cNvPr descr="Translations" id="1287" name="Google Shape;1287;p176"/>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solidFill>
                  <a:srgbClr val="AAAAAA"/>
                </a:solidFill>
                <a:latin typeface="Average"/>
                <a:ea typeface="Average"/>
                <a:cs typeface="Average"/>
                <a:sym typeface="Average"/>
              </a:rPr>
              <a:t>አንዳንድ ሰዎች ሐሳቦችን ‘እንዲሁ ነው’ ብለው ያምናሉ። ይህ ዲዳ እንዲሰማቸው ያደርጋቸዋል፣ ነገር ግን በዚህ ላይ ቢሠሩ እንደሌሎች ሰዎች ፈጠራ ይሆናሉ።</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يعتقد بعض الناس أن الأفكار تأتي فجأة. هذا يجعلهم يشعرون بالغباء، ولكن إذا عملوا على ذلك فسوف يكونون مبدعين مثل الآخرين.</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Algunes persones creuen que les idees "senzillament sorgeixen". Això els fa sentir ximples, però si s'hi esforçaven serien tan creatius com altres persones.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有些人认为创意“自然而然地出现”。这让他们觉得自己很笨，但如果他们努力，他们就会像其他人一样富有创造力。</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بعضی افراد معتقدند ایده‌ها «خودبه‌خود اتفاق می‌افتند». این باعث می‌شود احساس حماقت کنند، اما اگر روی آن کار می‌کردند، به اندازه دیگران خلاق بودند.</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कुछ लोग मानते हैं कि विचार ‘बस आ जाते हैं।’ इससे वे खुद को मूर्ख महसूस करते हैं, लेकिन अगर वे इस पर काम करें तो वे भी अन्य लोगों की तरह ही रचनात्मक हो सकते 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アイデアは「自然に生まれる」と信じている人もいます。そう考えると自分が愚かだと感じますが、努力すれば他の人と同じくらい創造的になれるはずです。</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어떤 사람들은 아이디어가 '그냥 우연히 생겨난다'고 믿습니다. 이런 생각은 그들을 멍청하게 만들지만, 노력한다면 다른 사람들 못지않게 창의적일 것입니다.</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Hin kes bawer dikin ku raman 'tenê çêdibin'. Ev yek wan dike ku xwe ehmeq hîs bikin, lê heke wan li ser bixebitiya, ew ê bi qasî mirovên din afirîner bin.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Algumas pessoas acreditam que as ideias "simplesmente acontecem". Isso as faz se sentirem idiotas, mas se trabalhassem nisso, seriam tão criativas quanto as outras pessoas.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ਕੁਝ ਲੋਕ ਵਿਸ਼ਵਾਸ ਕਰਦੇ ਹਨ ਕਿ ਵਿਚਾਰ 'ਬੱਸ ਵਾਪਰਦੇ ਹਨ'। ਇਸ ਨਾਲ ਉਹ ਮੂਰਖ ਮਹਿਸੂਸ ਕਰਦੇ ਹਨ, ਪਰ ਜੇ ਉਹ ਇਸ 'ਤੇ ਕੰਮ ਕਰਦੇ ਤਾਂ ਉਹ ਦੂਜੇ ਲੋਕਾਂ ਵਾਂਗ ਹੀ ਰਚਨਾਤਮਕ ਹੁੰਦੇ।</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Некоторые люди считают, что идеи «просто возникают». Из-за этого они чувствуют себя глупыми, но если бы они работали над этим, то стали бы такими же креативными, как и другие люди.</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Dadka qaarkiis waxay aamminsan yihiin fikrado ‘kaliya inay dhacaan.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Algunas personas creen que las ideas simplemente ocurren. Esto las hace sentir tontas, pero si se esforzaran, serían tan creativas como otras personas.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Baadhi ya watu huamini mawazo ‘yametukia tu.’ Hilo huwafanya wajisikie bubu, lakini wangefanyia kazi wangekuwa wabunifu sawa na watu wengine.</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Ang ilang mga tao ay naniniwala na ang mga ideya ay 'nangyayari lang.' Ito ay nagpaparamdam sa kanila na pipi, ngunit kung sila ay nagtrabaho sa ito sila ay magiging kasing malikhain ng ibang mga tao.</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Bazı insanlar fikirlerin 'kendiliğinden oluştuğuna' inanırlar. Bu onları aptal hissettirir, ancak bunun üzerinde çalışsalardı, diğer insanlar kadar yaratıcı olabilirlerdi.</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Деякі люди вважають, що ідеї «просто виникають». Через це вони почуваються дурнями, але якби вони працювали над цим, то були б такими ж креативними, як і інші люди.</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Một số người tin rằng ý tưởng "tự nhiên xuất hiện". Điều này khiến họ cảm thấy ngớ ngẩn, nhưng nếu họ nỗ lực thì họ sẽ sáng tạo như những người khác.</a:t>
            </a:r>
            <a:endParaRPr sz="450">
              <a:solidFill>
                <a:srgbClr val="CACACA"/>
              </a:solidFill>
              <a:latin typeface="Average"/>
              <a:ea typeface="Average"/>
              <a:cs typeface="Average"/>
              <a:sym typeface="Average"/>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id="1292" name="Google Shape;1292;p177"/>
          <p:cNvSpPr txBox="1"/>
          <p:nvPr/>
        </p:nvSpPr>
        <p:spPr>
          <a:xfrm>
            <a:off x="96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7200">
                <a:solidFill>
                  <a:srgbClr val="00FF00"/>
                </a:solidFill>
                <a:latin typeface="Oswald"/>
                <a:ea typeface="Oswald"/>
                <a:cs typeface="Oswald"/>
                <a:sym typeface="Oswald"/>
              </a:rPr>
              <a:t>Keep going.</a:t>
            </a:r>
            <a:r>
              <a:rPr lang="en-US" sz="7200">
                <a:solidFill>
                  <a:srgbClr val="FFFFFF"/>
                </a:solidFill>
                <a:latin typeface="Oswald"/>
                <a:ea typeface="Oswald"/>
                <a:cs typeface="Oswald"/>
                <a:sym typeface="Oswald"/>
              </a:rPr>
              <a:t> </a:t>
            </a:r>
            <a:endParaRPr sz="72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CCCCCC"/>
              </a:solidFill>
              <a:latin typeface="Oswald"/>
              <a:ea typeface="Oswald"/>
              <a:cs typeface="Oswald"/>
              <a:sym typeface="Oswald"/>
            </a:endParaRPr>
          </a:p>
          <a:p>
            <a:pPr indent="0" lvl="0" marL="0" rtl="0" algn="ctr">
              <a:spcBef>
                <a:spcPts val="0"/>
              </a:spcBef>
              <a:spcAft>
                <a:spcPts val="0"/>
              </a:spcAft>
              <a:buNone/>
            </a:pPr>
            <a:r>
              <a:rPr lang="en-US" sz="3000">
                <a:solidFill>
                  <a:srgbClr val="B7B7B7"/>
                </a:solidFill>
                <a:latin typeface="Average"/>
                <a:ea typeface="Average"/>
                <a:cs typeface="Average"/>
                <a:sym typeface="Average"/>
              </a:rPr>
              <a:t>Think of alternatives. Go back to previous ideas. </a:t>
            </a:r>
            <a:br>
              <a:rPr lang="en-US" sz="3000">
                <a:solidFill>
                  <a:srgbClr val="B7B7B7"/>
                </a:solidFill>
                <a:latin typeface="Average"/>
                <a:ea typeface="Average"/>
                <a:cs typeface="Average"/>
                <a:sym typeface="Average"/>
              </a:rPr>
            </a:br>
            <a:r>
              <a:rPr lang="en-US" sz="3000">
                <a:solidFill>
                  <a:srgbClr val="B7B7B7"/>
                </a:solidFill>
                <a:latin typeface="Average"/>
                <a:ea typeface="Average"/>
                <a:cs typeface="Average"/>
                <a:sym typeface="Average"/>
              </a:rPr>
              <a:t>Find a reference image of something and paint it. </a:t>
            </a:r>
            <a:endParaRPr sz="3000">
              <a:solidFill>
                <a:srgbClr val="B7B7B7"/>
              </a:solidFill>
              <a:latin typeface="Average"/>
              <a:ea typeface="Average"/>
              <a:cs typeface="Average"/>
              <a:sym typeface="Average"/>
            </a:endParaRPr>
          </a:p>
          <a:p>
            <a:pPr indent="0" lvl="0" marL="0" rtl="0" algn="ctr">
              <a:spcBef>
                <a:spcPts val="0"/>
              </a:spcBef>
              <a:spcAft>
                <a:spcPts val="0"/>
              </a:spcAft>
              <a:buNone/>
            </a:pPr>
            <a:r>
              <a:rPr b="1" lang="en-US" sz="3000">
                <a:solidFill>
                  <a:srgbClr val="EA9999"/>
                </a:solidFill>
                <a:latin typeface="Average"/>
                <a:ea typeface="Average"/>
                <a:cs typeface="Average"/>
                <a:sym typeface="Average"/>
              </a:rPr>
              <a:t>Stopping to think does not work.</a:t>
            </a:r>
            <a:endParaRPr b="1" sz="1100">
              <a:solidFill>
                <a:srgbClr val="EA9999"/>
              </a:solidFill>
              <a:latin typeface="Average"/>
              <a:ea typeface="Average"/>
              <a:cs typeface="Average"/>
              <a:sym typeface="Average"/>
            </a:endParaRPr>
          </a:p>
        </p:txBody>
      </p:sp>
      <p:sp>
        <p:nvSpPr>
          <p:cNvPr descr="Translations" id="1293" name="Google Shape;1293;p17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600">
                <a:solidFill>
                  <a:srgbClr val="AAAAAA"/>
                </a:solidFill>
                <a:latin typeface="Average"/>
                <a:ea typeface="Average"/>
                <a:cs typeface="Average"/>
                <a:sym typeface="Average"/>
              </a:rPr>
              <a:t>ቀጥሉበት፡ ለማሰብ ማቆም አይሰራም።</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US" sz="1600">
                <a:solidFill>
                  <a:srgbClr val="AAAAAA"/>
                </a:solidFill>
                <a:latin typeface="Average"/>
                <a:ea typeface="Average"/>
                <a:cs typeface="Average"/>
                <a:sym typeface="Average"/>
              </a:rPr>
              <a:t>استمر: التوقف للتفكير لا يجدي نفعا.</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Continua: aturar-se a pensar no funciona.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继续前进：停下来思考是行不通的。</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US" sz="1600">
                <a:solidFill>
                  <a:srgbClr val="AAAAAA"/>
                </a:solidFill>
                <a:latin typeface="Average"/>
                <a:ea typeface="Average"/>
                <a:cs typeface="Average"/>
                <a:sym typeface="Average"/>
              </a:rPr>
              <a:t>ادامه بده: فکر کردن متوقف کردن فایده‌ای ندارد.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चलते रहो: रुककर सोचने से काम नहीं चलता।</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続けること。立ち止まって考えるだけではダメです。</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계속하세요. 생각하려고 멈추는 것은 효과가 없습니다.</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Berdewam bike: Rawestandina ji bo fikirînê kar nake.</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Continue: parar para pensar não funciona.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ਚਲਦੇ ਰਹੋ: ਸੋਚਣਾ ਬੰਦ ਕਰਨ ਨਾਲ ਕੰਮ ਨਹੀਂ ਚੱਲਦਾ।</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Продолжайте: остановиться и подумать не получится.</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Sii wad: joojinta inaad ka fikirto ma shaqaynayso.</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Sigue adelante: detenerse a pensar no funciona.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Endelea: kuacha kufikiria haifanyi kazi.</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Magpatuloy: hindi gumagana ang pagtigil sa pag-iisip.</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Devam edin: Durup düşünmek işe yaramaz.</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Продовжуйте: зупинятися, щоб подумати, не працює.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Tiếp tục đi: dừng lại để suy nghĩ không có tác dụng.</a:t>
            </a:r>
            <a:endParaRPr sz="2600">
              <a:solidFill>
                <a:srgbClr val="AAAAAA"/>
              </a:solidFill>
              <a:latin typeface="Average"/>
              <a:ea typeface="Average"/>
              <a:cs typeface="Average"/>
              <a:sym typeface="Average"/>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7" name="Shape 1297"/>
        <p:cNvGrpSpPr/>
        <p:nvPr/>
      </p:nvGrpSpPr>
      <p:grpSpPr>
        <a:xfrm>
          <a:off x="0" y="0"/>
          <a:ext cx="0" cy="0"/>
          <a:chOff x="0" y="0"/>
          <a:chExt cx="0" cy="0"/>
        </a:xfrm>
      </p:grpSpPr>
      <p:sp>
        <p:nvSpPr>
          <p:cNvPr descr="Title" id="1298" name="Google Shape;1298;p178"/>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000">
                <a:solidFill>
                  <a:srgbClr val="B7B7B7"/>
                </a:solidFill>
                <a:latin typeface="Oswald"/>
                <a:ea typeface="Oswald"/>
                <a:cs typeface="Oswald"/>
                <a:sym typeface="Oswald"/>
              </a:rPr>
              <a:t>The first ideas you come up with are </a:t>
            </a:r>
            <a:r>
              <a:rPr lang="en-US" sz="4000">
                <a:solidFill>
                  <a:srgbClr val="EA9999"/>
                </a:solidFill>
                <a:latin typeface="Oswald"/>
                <a:ea typeface="Oswald"/>
                <a:cs typeface="Oswald"/>
                <a:sym typeface="Oswald"/>
              </a:rPr>
              <a:t>terrible</a:t>
            </a:r>
            <a:r>
              <a:rPr lang="en-US" sz="4000">
                <a:solidFill>
                  <a:srgbClr val="B7B7B7"/>
                </a:solidFill>
                <a:latin typeface="Oswald"/>
                <a:ea typeface="Oswald"/>
                <a:cs typeface="Oswald"/>
                <a:sym typeface="Oswald"/>
              </a:rPr>
              <a:t>.</a:t>
            </a:r>
            <a:br>
              <a:rPr lang="en-US" sz="2900">
                <a:solidFill>
                  <a:srgbClr val="B7B7B7"/>
                </a:solidFill>
                <a:latin typeface="Oswald"/>
                <a:ea typeface="Oswald"/>
                <a:cs typeface="Oswald"/>
                <a:sym typeface="Oswald"/>
              </a:rPr>
            </a:br>
            <a:endParaRPr sz="2900">
              <a:solidFill>
                <a:srgbClr val="B7B7B7"/>
              </a:solidFill>
              <a:latin typeface="Oswald"/>
              <a:ea typeface="Oswald"/>
              <a:cs typeface="Oswald"/>
              <a:sym typeface="Oswald"/>
            </a:endParaRPr>
          </a:p>
          <a:p>
            <a:pPr indent="0" lvl="0" marL="0" rtl="0" algn="ctr">
              <a:spcBef>
                <a:spcPts val="0"/>
              </a:spcBef>
              <a:spcAft>
                <a:spcPts val="0"/>
              </a:spcAft>
              <a:buNone/>
            </a:pPr>
            <a:r>
              <a:rPr lang="en-US" sz="2900">
                <a:solidFill>
                  <a:srgbClr val="B7B7B7"/>
                </a:solidFill>
                <a:latin typeface="Average"/>
                <a:ea typeface="Average"/>
                <a:cs typeface="Average"/>
                <a:sym typeface="Average"/>
              </a:rPr>
              <a:t> The trick is to </a:t>
            </a:r>
            <a:r>
              <a:rPr b="1" lang="en-US" sz="2900">
                <a:solidFill>
                  <a:srgbClr val="00FF00"/>
                </a:solidFill>
                <a:latin typeface="Average"/>
                <a:ea typeface="Average"/>
                <a:cs typeface="Average"/>
                <a:sym typeface="Average"/>
              </a:rPr>
              <a:t>get those out quickly</a:t>
            </a:r>
            <a:r>
              <a:rPr lang="en-US" sz="2900">
                <a:solidFill>
                  <a:srgbClr val="B7B7B7"/>
                </a:solidFill>
                <a:latin typeface="Average"/>
                <a:ea typeface="Average"/>
                <a:cs typeface="Average"/>
                <a:sym typeface="Average"/>
              </a:rPr>
              <a:t> in order to get to the more insightful and unusual ideas.</a:t>
            </a:r>
            <a:endParaRPr sz="1250">
              <a:solidFill>
                <a:srgbClr val="AAAAAA"/>
              </a:solidFill>
              <a:latin typeface="Average"/>
              <a:ea typeface="Average"/>
              <a:cs typeface="Average"/>
              <a:sym typeface="Average"/>
            </a:endParaRPr>
          </a:p>
        </p:txBody>
      </p:sp>
      <p:sp>
        <p:nvSpPr>
          <p:cNvPr descr="Translations" id="1299" name="Google Shape;1299;p178"/>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ወደ ይበልጥ አስተዋይ እና ያልተለመዱ ሀሳቦች ለመድረስ መጥፎ ሀሳቦችዎን በፍጥነት ያግኙ</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تخلص من أفكارك السيئة بسرعة حتى تتمكن من الوصول إلى أفكار أكثر عمقًا وغرابة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Treu ràpidament les teves males idees per tal d'arribar a les idees més perspicaces i inusuals.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尽快摆脱糟糕的想法，以获得更有洞察力和不同寻常的想法</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ایده‌های بد خود را سریعاً مطرح کنید تا به ایده‌های هوشمندانه‌تر و غیرمعمول‌تر برسید.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अपने बुरे विचारों को जल्दी से बाहर निकालें ताकि अधिक व्यावहारिक और असामान्य विचारों तक पहुंच सकें</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より洞察力に富んだ、珍しいアイデアを得るために、悪いアイデアをすぐに捨てましょう</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더욱 통찰력 있고 특이한 아이디어를 얻으려면 나쁜 아이디어를 빨리 없애십시오.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Fikrên xwe yên xirab zû derxin holê da ku hûn bigihîjin ramanên têgihîştîtir û neasayîtir.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Tire suas ideias ruins rapidamente para chegar às ideias mais perspicazes e incomuns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ਵਧੇਰੇ ਸੂਝਵਾਨ ਅਤੇ ਅਸਾਧਾਰਨ ਵਿਚਾਰਾਂ ਤੱਕ ਪਹੁੰਚਣ ਲਈ ਆਪਣੇ ਮਾੜੇ ਵਿਚਾਰਾਂ ਨੂੰ ਜਲਦੀ ਬਾਹਰ ਕੱਢੋ।</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Быстро избавляйтесь от своих плохих идей, чтобы перейти к более содержательным и необычным идеям.</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Si dhakhso leh u soo saar fikradahaaga xun si aad u hesho fikrado badan oo caqli badan oo aan caadi ahayn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Saca tus malas ideas rápidamente para poder llegar a las ideas más perspicaces e inusuales.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Toa mawazo yako mabaya haraka ili kupata mawazo ya utambuzi zaidi na yasiyo ya kawaida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Ilabas nang mabilis ang iyong mga masasamang ideya upang makakuha ng mas malalim at hindi pangkaraniwang mga ideya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Daha içgörülü ve sıra dışı fikirlere ulaşmak için kötü fikirlerinizi hızla ortaya atın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Швидко позбуйтеся поганих ідей, щоб перейти до більш проникливих та незвичайних.</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Hãy nhanh chóng loại bỏ những ý tưởng tồi tệ để có được những ý tưởng sâu sắc và khác thường hơn</a:t>
            </a:r>
            <a:endParaRPr sz="1250">
              <a:solidFill>
                <a:srgbClr val="CACACA"/>
              </a:solidFill>
              <a:latin typeface="Average"/>
              <a:ea typeface="Average"/>
              <a:cs typeface="Average"/>
              <a:sym typeface="Averag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id="324" name="Google Shape;324;p53"/>
          <p:cNvPicPr preferRelativeResize="0"/>
          <p:nvPr/>
        </p:nvPicPr>
        <p:blipFill>
          <a:blip r:embed="rId3">
            <a:alphaModFix/>
          </a:blip>
          <a:stretch>
            <a:fillRect/>
          </a:stretch>
        </p:blipFill>
        <p:spPr>
          <a:xfrm>
            <a:off x="0" y="0"/>
            <a:ext cx="9144003" cy="6858002"/>
          </a:xfrm>
          <a:prstGeom prst="rect">
            <a:avLst/>
          </a:prstGeom>
          <a:noFill/>
          <a:ln>
            <a:noFill/>
          </a:ln>
        </p:spPr>
      </p:pic>
      <p:sp>
        <p:nvSpPr>
          <p:cNvPr id="325" name="Google Shape;325;p53"/>
          <p:cNvSpPr txBox="1"/>
          <p:nvPr/>
        </p:nvSpPr>
        <p:spPr>
          <a:xfrm>
            <a:off x="1945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Today you need</a:t>
            </a:r>
            <a:endParaRPr sz="4800">
              <a:solidFill>
                <a:srgbClr val="CACACA"/>
              </a:solidFill>
              <a:latin typeface="Average"/>
              <a:ea typeface="Average"/>
              <a:cs typeface="Average"/>
              <a:sym typeface="Average"/>
            </a:endParaRPr>
          </a:p>
        </p:txBody>
      </p:sp>
      <p:sp>
        <p:nvSpPr>
          <p:cNvPr id="326" name="Google Shape;326;p53"/>
          <p:cNvSpPr txBox="1"/>
          <p:nvPr/>
        </p:nvSpPr>
        <p:spPr>
          <a:xfrm>
            <a:off x="4417275" y="611250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latin typeface="Average"/>
                <a:ea typeface="Average"/>
                <a:cs typeface="Average"/>
                <a:sym typeface="Average"/>
              </a:rPr>
              <a:t>The good copy of your painting</a:t>
            </a:r>
            <a:endParaRPr b="1" sz="2400">
              <a:latin typeface="Average"/>
              <a:ea typeface="Average"/>
              <a:cs typeface="Average"/>
              <a:sym typeface="Average"/>
            </a:endParaRPr>
          </a:p>
        </p:txBody>
      </p:sp>
      <p:sp>
        <p:nvSpPr>
          <p:cNvPr id="327" name="Google Shape;327;p53"/>
          <p:cNvSpPr txBox="1"/>
          <p:nvPr/>
        </p:nvSpPr>
        <p:spPr>
          <a:xfrm>
            <a:off x="-30350" y="231870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Two containers of water</a:t>
            </a:r>
            <a:endParaRPr b="1" sz="2400">
              <a:solidFill>
                <a:srgbClr val="CACACA"/>
              </a:solidFill>
              <a:latin typeface="Average"/>
              <a:ea typeface="Average"/>
              <a:cs typeface="Average"/>
              <a:sym typeface="Average"/>
            </a:endParaRPr>
          </a:p>
        </p:txBody>
      </p:sp>
      <p:sp>
        <p:nvSpPr>
          <p:cNvPr id="328" name="Google Shape;328;p53"/>
          <p:cNvSpPr txBox="1"/>
          <p:nvPr/>
        </p:nvSpPr>
        <p:spPr>
          <a:xfrm>
            <a:off x="260350" y="3662873"/>
            <a:ext cx="39432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Art kit with brushes</a:t>
            </a:r>
            <a:endParaRPr b="1" sz="2400">
              <a:solidFill>
                <a:srgbClr val="CACACA"/>
              </a:solidFill>
              <a:latin typeface="Average"/>
              <a:ea typeface="Average"/>
              <a:cs typeface="Average"/>
              <a:sym typeface="Average"/>
            </a:endParaRPr>
          </a:p>
        </p:txBody>
      </p:sp>
      <p:sp>
        <p:nvSpPr>
          <p:cNvPr id="329" name="Google Shape;329;p53"/>
          <p:cNvSpPr txBox="1"/>
          <p:nvPr/>
        </p:nvSpPr>
        <p:spPr>
          <a:xfrm>
            <a:off x="19450" y="62267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palette</a:t>
            </a:r>
            <a:endParaRPr b="1" sz="2400">
              <a:solidFill>
                <a:srgbClr val="CACACA"/>
              </a:solidFill>
              <a:latin typeface="Average"/>
              <a:ea typeface="Average"/>
              <a:cs typeface="Average"/>
              <a:sym typeface="Average"/>
            </a:endParaRPr>
          </a:p>
        </p:txBody>
      </p:sp>
      <p:sp>
        <p:nvSpPr>
          <p:cNvPr id="330" name="Google Shape;330;p53"/>
          <p:cNvSpPr txBox="1"/>
          <p:nvPr/>
        </p:nvSpPr>
        <p:spPr>
          <a:xfrm>
            <a:off x="4572000" y="0"/>
            <a:ext cx="4572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 📵</a:t>
            </a:r>
            <a:endParaRPr sz="4800"/>
          </a:p>
        </p:txBody>
      </p:sp>
      <p:sp>
        <p:nvSpPr>
          <p:cNvPr id="331" name="Google Shape;331;p53"/>
          <p:cNvSpPr txBox="1"/>
          <p:nvPr/>
        </p:nvSpPr>
        <p:spPr>
          <a:xfrm>
            <a:off x="4314300" y="122925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latin typeface="Average"/>
                <a:ea typeface="Average"/>
                <a:cs typeface="Average"/>
                <a:sym typeface="Average"/>
              </a:rPr>
              <a:t>Reference photos</a:t>
            </a:r>
            <a:endParaRPr b="1" sz="2400">
              <a:latin typeface="Average"/>
              <a:ea typeface="Average"/>
              <a:cs typeface="Average"/>
              <a:sym typeface="Average"/>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sp>
        <p:nvSpPr>
          <p:cNvPr descr="Title" id="1304" name="Google Shape;1304;p179"/>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You can’t come up with good ideas when you are </a:t>
            </a:r>
            <a:r>
              <a:rPr lang="en-US" sz="4800">
                <a:solidFill>
                  <a:srgbClr val="EA9999"/>
                </a:solidFill>
                <a:latin typeface="Oswald"/>
                <a:ea typeface="Oswald"/>
                <a:cs typeface="Oswald"/>
                <a:sym typeface="Oswald"/>
              </a:rPr>
              <a:t>talking to other people</a:t>
            </a:r>
            <a:r>
              <a:rPr lang="en-US" sz="4800">
                <a:solidFill>
                  <a:srgbClr val="FFFFFF"/>
                </a:solidFill>
                <a:latin typeface="Oswald"/>
                <a:ea typeface="Oswald"/>
                <a:cs typeface="Oswald"/>
                <a:sym typeface="Oswald"/>
              </a:rPr>
              <a:t>.</a:t>
            </a:r>
            <a:endParaRPr>
              <a:solidFill>
                <a:srgbClr val="AAAAAA"/>
              </a:solidFill>
              <a:latin typeface="Average"/>
              <a:ea typeface="Average"/>
              <a:cs typeface="Average"/>
              <a:sym typeface="Average"/>
            </a:endParaRPr>
          </a:p>
        </p:txBody>
      </p:sp>
      <p:sp>
        <p:nvSpPr>
          <p:cNvPr descr="Translations" id="1305" name="Google Shape;1305;p179"/>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ከሌሎች ሰዎች ጋር በሚነጋገሩበት ጊዜ ጥሩ ሀሳቦችን ማምጣት አይችሉም</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لا يمكنك التوصل إلى أفكار جيدة عندما تتحدث مع الآخرين</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No se t'acudeixen bones idees quan parles amb altres persones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当你和别人交谈时，你无法想出好主意</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وقتی با دیگران صحبت می‌کنید، نمی‌توانید ایده‌های خوبی ارائه دهید.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जब आप अन्य लोगों से बात कर रहे हों तो आपके पास अच्छे विचार नहीं आ सकते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他の人と話していると良いアイデアが思いつかない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다른 사람과 대화할 때는 좋은 아이디어가 나올 수 없습니다.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Dema ku hûn bi mirovên din re diaxivin, hûn nekarin ramanên baş bînin bîra xwe.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Você não consegue ter boas ideias quando está falando com outras pessoas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ਜਦੋਂ ਤੁਸੀਂ ਦੂਜੇ ਲੋਕਾਂ ਨਾਲ ਗੱਲ ਕਰ ਰਹੇ ਹੁੰਦੇ ਹੋ ਤਾਂ ਤੁਸੀਂ ਚੰਗੇ ਵਿਚਾਰ ਨਹੀਂ ਲੈ ਸਕਦੇ।</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Вы не сможете придумать хорошие идеи, когда разговариваете с другими людьми.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 la iman kartid fikrado wanaagsan markaad la hadlayso dadka kale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No puedes tener buenas ideas cuando hablas con otras personas.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Huwezi kuja na mawazo mazuri unapozungumza na watu wengine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Hindi ka makakaisip ng magagandang ideya kapag nakikipag-usap ka sa ibang tao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Başkalarıyla konuşurken iyi fikirler üretemezsiniz</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Ви не можете придумати гарні ідеї, коли розмовляєте з іншими людьми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Bạn không thể đưa ra những ý tưởng hay khi đang nói chuyện với người khác</a:t>
            </a:r>
            <a:endParaRPr sz="2300">
              <a:solidFill>
                <a:srgbClr val="CACACA"/>
              </a:solidFill>
              <a:latin typeface="Average"/>
              <a:ea typeface="Average"/>
              <a:cs typeface="Average"/>
              <a:sym typeface="Average"/>
            </a:endParaRPr>
          </a:p>
        </p:txBody>
      </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9" name="Shape 1309"/>
        <p:cNvGrpSpPr/>
        <p:nvPr/>
      </p:nvGrpSpPr>
      <p:grpSpPr>
        <a:xfrm>
          <a:off x="0" y="0"/>
          <a:ext cx="0" cy="0"/>
          <a:chOff x="0" y="0"/>
          <a:chExt cx="0" cy="0"/>
        </a:xfrm>
      </p:grpSpPr>
      <p:sp>
        <p:nvSpPr>
          <p:cNvPr descr="Title" id="1310" name="Google Shape;1310;p180"/>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300">
                <a:solidFill>
                  <a:srgbClr val="CCCCCC"/>
                </a:solidFill>
                <a:latin typeface="Oswald"/>
                <a:ea typeface="Oswald"/>
                <a:cs typeface="Oswald"/>
                <a:sym typeface="Oswald"/>
              </a:rPr>
              <a:t>Finished artworks never show how much work goes into developing the idea. </a:t>
            </a:r>
            <a:br>
              <a:rPr lang="en-US" sz="2900">
                <a:solidFill>
                  <a:srgbClr val="CCCCCC"/>
                </a:solidFill>
                <a:latin typeface="Oswald"/>
                <a:ea typeface="Oswald"/>
                <a:cs typeface="Oswald"/>
                <a:sym typeface="Oswald"/>
              </a:rPr>
            </a:br>
            <a:endParaRPr sz="2900">
              <a:solidFill>
                <a:srgbClr val="CCCCCC"/>
              </a:solidFill>
              <a:latin typeface="Oswald"/>
              <a:ea typeface="Oswald"/>
              <a:cs typeface="Oswald"/>
              <a:sym typeface="Oswald"/>
            </a:endParaRPr>
          </a:p>
          <a:p>
            <a:pPr indent="0" lvl="0" marL="0" rtl="0" algn="ctr">
              <a:spcBef>
                <a:spcPts val="0"/>
              </a:spcBef>
              <a:spcAft>
                <a:spcPts val="0"/>
              </a:spcAft>
              <a:buNone/>
            </a:pPr>
            <a:r>
              <a:rPr lang="en-US" sz="2300">
                <a:solidFill>
                  <a:srgbClr val="CCCCCC"/>
                </a:solidFill>
                <a:latin typeface="Average"/>
                <a:ea typeface="Average"/>
                <a:cs typeface="Average"/>
                <a:sym typeface="Average"/>
              </a:rPr>
              <a:t>We never get to see all the rejected ideas that were boring or awkward. Remember that creative people start with the same ideas as you do - </a:t>
            </a:r>
            <a:r>
              <a:rPr b="1" lang="en-US" sz="2300">
                <a:solidFill>
                  <a:srgbClr val="00FF00"/>
                </a:solidFill>
                <a:latin typeface="Average"/>
                <a:ea typeface="Average"/>
                <a:cs typeface="Average"/>
                <a:sym typeface="Average"/>
              </a:rPr>
              <a:t>they just keep looking and pushing and digging</a:t>
            </a:r>
            <a:r>
              <a:rPr lang="en-US" sz="2300">
                <a:solidFill>
                  <a:srgbClr val="FFFFFF"/>
                </a:solidFill>
                <a:latin typeface="Average"/>
                <a:ea typeface="Average"/>
                <a:cs typeface="Average"/>
                <a:sym typeface="Average"/>
              </a:rPr>
              <a:t>.</a:t>
            </a:r>
            <a:r>
              <a:rPr lang="en-US" sz="2800">
                <a:solidFill>
                  <a:srgbClr val="FFFFFF"/>
                </a:solidFill>
                <a:latin typeface="Oswald"/>
                <a:ea typeface="Oswald"/>
                <a:cs typeface="Oswald"/>
                <a:sym typeface="Oswald"/>
              </a:rPr>
              <a:t> </a:t>
            </a:r>
            <a:endParaRPr sz="1000">
              <a:solidFill>
                <a:srgbClr val="AAAAAA"/>
              </a:solidFill>
              <a:latin typeface="Average"/>
              <a:ea typeface="Average"/>
              <a:cs typeface="Average"/>
              <a:sym typeface="Average"/>
            </a:endParaRPr>
          </a:p>
        </p:txBody>
      </p:sp>
      <p:sp>
        <p:nvSpPr>
          <p:cNvPr descr="Translations" id="1311" name="Google Shape;1311;p180"/>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rgbClr val="AAAAAA"/>
                </a:solidFill>
                <a:latin typeface="Average"/>
                <a:ea typeface="Average"/>
                <a:cs typeface="Average"/>
                <a:sym typeface="Average"/>
              </a:rPr>
              <a:t>የፈጠራ ሰዎች ልክ እርስዎ በሚያደርጉት ተመሳሳይ ሃሳቦች ይጀምራሉ - መመልከታቸውን እና መግፋት እና መቆፈርን ይቀጥላሉ</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يبدأ الأشخاص المبدعون بنفس الأفكار التي لديك - فهم يستمرون في البحث والدفع والحفر</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La gent creativa comença amb les mateixes idees que tu: simplement continuen buscant, insistint i excavant.</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富有创造力的人和你一样，从同样的想法开始——他们只是不断寻找、努力和挖掘</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افراد خلاق با همان ایده‌های شما شروع می‌کنند - آنها فقط به جستجو و تلاش و کاوش ادامه می‌دهند</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रचनात्मक लोग भी उन्हीं विचारों से शुरुआत करते हैं जिनसे आप करते हैं - वे बस खोजते रहते हैं, प्रयास करते रहते हैं और खोजबीन करते रहते 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クリエイティブな人はあなたと同じアイデアからスタートします。彼らはただ探し続け、押し進め、掘り下げ続けます</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창의적인 사람들은 당신과 같은 아이디어로 시작합니다. 그들은 계속해서 찾고, 밀고, 파헤칩니다.</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Mirovên afirîner bi heman ramanên ku hûn dikin dest pê dikin - ew tenê digerin, hewl didin û dikolin.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Pessoas criativas começam com as mesmas ideias que você - elas apenas continuam procurando, insistindo e cavando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ਰਚਨਾਤਮਕ ਲੋਕ ਤੁਹਾਡੇ ਵਰਗੇ ਹੀ ਵਿਚਾਰਾਂ ਨਾਲ ਸ਼ੁਰੂਆਤ ਕਰਦੇ ਹਨ - ਉਹ ਬਸ ਦੇਖਦੇ ਰਹਿੰਦੇ ਹਨ, ਅੱਗੇ ਵਧਦੇ ਰਹਿੰਦੇ ਹਨ ਅਤੇ ਖੁਦਾਈ ਕਰਦੇ ਰਹਿੰਦੇ ਹਨ।</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Творческие люди начинают с тех же идей, что и вы, — они просто продолжают искать, продвигать и копать.</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Dadka hal-abuurka leh waxay ku bilaabaan fikrado la mid ah kuwa aad sameyso - kaliya waxay sii wadaan inay fiiriyaan oo riixaan oo qodaan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Las personas creativas empiezan con las mismas ideas que tú: simplemente siguen buscando, impulsando y cavando.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Watu wabunifu huanza na mawazo sawa na wewe - wanaendelea tu kuangalia na kusukuma na kuchimba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Nagsisimula ang mga taong malikhain sa parehong mga ideya tulad ng ginagawa mo - patuloy lang silang naghahanap at nagtutulak at naghuhukay</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Yaratıcı insanlar sizinle aynı fikirlerle başlarlar - sadece bakmaya, zorlamaya ve araştırmaya devam ederler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Креативні люди починають з тих самих ідей, що й ви — вони просто продовжують шукати, наполягати та копати.</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Những người sáng tạo bắt đầu với những ý tưởng giống như bạn - họ chỉ cần tiếp tục tìm kiếm, thúc đẩy và đào sâu</a:t>
            </a:r>
            <a:endParaRPr sz="1200">
              <a:solidFill>
                <a:srgbClr val="CACACA"/>
              </a:solidFill>
              <a:latin typeface="Average"/>
              <a:ea typeface="Average"/>
              <a:cs typeface="Average"/>
              <a:sym typeface="Average"/>
            </a:endParaRPr>
          </a:p>
        </p:txBody>
      </p:sp>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5" name="Shape 1315"/>
        <p:cNvGrpSpPr/>
        <p:nvPr/>
      </p:nvGrpSpPr>
      <p:grpSpPr>
        <a:xfrm>
          <a:off x="0" y="0"/>
          <a:ext cx="0" cy="0"/>
          <a:chOff x="0" y="0"/>
          <a:chExt cx="0" cy="0"/>
        </a:xfrm>
      </p:grpSpPr>
      <p:sp>
        <p:nvSpPr>
          <p:cNvPr descr="Title" id="1316" name="Google Shape;1316;p181"/>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300">
                <a:solidFill>
                  <a:srgbClr val="B7B7B7"/>
                </a:solidFill>
                <a:latin typeface="Oswald"/>
                <a:ea typeface="Oswald"/>
                <a:cs typeface="Oswald"/>
                <a:sym typeface="Oswald"/>
              </a:rPr>
              <a:t>It is normal to be </a:t>
            </a:r>
            <a:r>
              <a:rPr lang="en-US" sz="3300">
                <a:solidFill>
                  <a:srgbClr val="EA9999"/>
                </a:solidFill>
                <a:latin typeface="Oswald"/>
                <a:ea typeface="Oswald"/>
                <a:cs typeface="Oswald"/>
                <a:sym typeface="Oswald"/>
              </a:rPr>
              <a:t>frustrated</a:t>
            </a:r>
            <a:r>
              <a:rPr b="1" lang="en-US" sz="3300">
                <a:solidFill>
                  <a:srgbClr val="EA9999"/>
                </a:solidFill>
                <a:latin typeface="Oswald"/>
                <a:ea typeface="Oswald"/>
                <a:cs typeface="Oswald"/>
                <a:sym typeface="Oswald"/>
              </a:rPr>
              <a:t> </a:t>
            </a:r>
            <a:r>
              <a:rPr lang="en-US" sz="3300">
                <a:solidFill>
                  <a:srgbClr val="B7B7B7"/>
                </a:solidFill>
                <a:latin typeface="Oswald"/>
                <a:ea typeface="Oswald"/>
                <a:cs typeface="Oswald"/>
                <a:sym typeface="Oswald"/>
              </a:rPr>
              <a:t>later if you jump into a project </a:t>
            </a:r>
            <a:r>
              <a:rPr lang="en-US" sz="3300">
                <a:solidFill>
                  <a:srgbClr val="EA9999"/>
                </a:solidFill>
                <a:latin typeface="Oswald"/>
                <a:ea typeface="Oswald"/>
                <a:cs typeface="Oswald"/>
                <a:sym typeface="Oswald"/>
              </a:rPr>
              <a:t>without developing your idea fully</a:t>
            </a:r>
            <a:r>
              <a:rPr lang="en-US" sz="3300">
                <a:solidFill>
                  <a:srgbClr val="B7B7B7"/>
                </a:solidFill>
                <a:latin typeface="Oswald"/>
                <a:ea typeface="Oswald"/>
                <a:cs typeface="Oswald"/>
                <a:sym typeface="Oswald"/>
              </a:rPr>
              <a:t>. </a:t>
            </a:r>
            <a:endParaRPr sz="1900">
              <a:solidFill>
                <a:srgbClr val="B7B7B7"/>
              </a:solidFill>
              <a:latin typeface="Oswald"/>
              <a:ea typeface="Oswald"/>
              <a:cs typeface="Oswald"/>
              <a:sym typeface="Oswald"/>
            </a:endParaRPr>
          </a:p>
          <a:p>
            <a:pPr indent="0" lvl="0" marL="0" rtl="0" algn="ctr">
              <a:spcBef>
                <a:spcPts val="0"/>
              </a:spcBef>
              <a:spcAft>
                <a:spcPts val="0"/>
              </a:spcAft>
              <a:buNone/>
            </a:pPr>
            <a:r>
              <a:t/>
            </a:r>
            <a:endParaRPr sz="1500">
              <a:solidFill>
                <a:srgbClr val="B7B7B7"/>
              </a:solidFill>
              <a:latin typeface="Oswald"/>
              <a:ea typeface="Oswald"/>
              <a:cs typeface="Oswald"/>
              <a:sym typeface="Oswald"/>
            </a:endParaRPr>
          </a:p>
          <a:p>
            <a:pPr indent="0" lvl="0" marL="0" rtl="0" algn="ctr">
              <a:spcBef>
                <a:spcPts val="0"/>
              </a:spcBef>
              <a:spcAft>
                <a:spcPts val="0"/>
              </a:spcAft>
              <a:buNone/>
            </a:pPr>
            <a:r>
              <a:rPr lang="en-US" sz="2900">
                <a:solidFill>
                  <a:srgbClr val="B7B7B7"/>
                </a:solidFill>
                <a:latin typeface="Average"/>
                <a:ea typeface="Average"/>
                <a:cs typeface="Average"/>
                <a:sym typeface="Average"/>
              </a:rPr>
              <a:t>However, if you </a:t>
            </a:r>
            <a:r>
              <a:rPr b="1" lang="en-US" sz="2900">
                <a:solidFill>
                  <a:srgbClr val="00FF00"/>
                </a:solidFill>
                <a:latin typeface="Average"/>
                <a:ea typeface="Average"/>
                <a:cs typeface="Average"/>
                <a:sym typeface="Average"/>
              </a:rPr>
              <a:t>allow yourself to restart</a:t>
            </a:r>
            <a:r>
              <a:rPr lang="en-US" sz="2900">
                <a:solidFill>
                  <a:srgbClr val="B7B7B7"/>
                </a:solidFill>
                <a:latin typeface="Average"/>
                <a:ea typeface="Average"/>
                <a:cs typeface="Average"/>
                <a:sym typeface="Average"/>
              </a:rPr>
              <a:t> and learn from your mistakes it will be OK. </a:t>
            </a:r>
            <a:endParaRPr sz="900">
              <a:solidFill>
                <a:srgbClr val="AAAAAA"/>
              </a:solidFill>
              <a:latin typeface="Average"/>
              <a:ea typeface="Average"/>
              <a:cs typeface="Average"/>
              <a:sym typeface="Average"/>
            </a:endParaRPr>
          </a:p>
        </p:txBody>
      </p:sp>
      <p:sp>
        <p:nvSpPr>
          <p:cNvPr descr="Translations" id="1317" name="Google Shape;1317;p181"/>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50">
                <a:solidFill>
                  <a:srgbClr val="AAAAAA"/>
                </a:solidFill>
                <a:latin typeface="Average"/>
                <a:ea typeface="Average"/>
                <a:cs typeface="Average"/>
                <a:sym typeface="Average"/>
              </a:rPr>
              <a:t>ሃሳብዎን ሙሉ በሙሉ ሳያዳብሩ ወደ ፕሮጀክት ከገቡ በኋላ መበሳጨት የተለመደ ነው።</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من الطبيعي أن تشعر بالإحباط لاحقًا إذا قفزت إلى مشروع دون تطوير فكرتك بالكامل.</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És normal frustrar-se més tard si et llances a un projecte sense desenvolupar completament la teva idea.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如果你在还没有充分发展自己的想法的情况下就开始了一个项目，那么之后感到沮丧是很正常的。</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طبیعی است که اگر بدون توسعه کامل ایده خود، وارد یک پروژه شوید، بعداً ناامید شوید.</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यदि आप अपने विचार को पूरी तरह विकसित किए बिना ही किसी परियोजना में कूद पड़ते हैं तो बाद में निराश होना सामान्य बात 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自分のアイデアを十分に練らないままプロジェクトに着手すると、後になってイライラしてしまうのも当然です。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아이디어를 충분히 발전시키지 않은 채 프로젝트에 뛰어든다면 나중에 좌절하는 것은 당연한 일입니다.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Normal e ku hûn paşê aciz bibin ger hûn bêyî ku ramana xwe bi tevahî pêş bixin, bikevin projeyekê.</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É normal ficar frustrado mais tarde se você começar um projeto sem desenvolver sua ideia completamente.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ਜੇਕਰ ਤੁਸੀਂ ਆਪਣੇ ਵਿਚਾਰ ਨੂੰ ਪੂਰੀ ਤਰ੍ਹਾਂ ਵਿਕਸਤ ਕੀਤੇ ਬਿਨਾਂ ਕਿਸੇ ਪ੍ਰੋਜੈਕਟ ਵਿੱਚ ਛਾਲ ਮਾਰਦੇ ਹੋ ਤਾਂ ਬਾਅਦ ਵਿੱਚ ਨਿਰਾਸ਼ ਹੋਣਾ ਆਮ ਗੱਲ 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Нормально испытывать разочарование, если вы приступите к проекту, не разработав идею полностью.</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Waa wax iska caadi ah in hadhow aad niyad jabto haddii aad mashruuc ku boodo adigoon fikradaada si buuxda u horumarin.</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Es normal sentirse frustrado más adelante si te embarcas en un proyecto sin desarrollar tu idea por completo.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Ni kawaida kufadhaika baadaye ikiwa utaruka kwenye mradi bila kukuza wazo lako kikamilifu.</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Normal na mabigo sa ibang pagkakataon kung tumalon ka sa isang proyekto nang hindi ganap na nabuo ang iyong ideya.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Fikrinizi tam olarak geliştirmeden bir projeye atılırsanız daha sonra hayal kırıklığına uğramanız normaldir.</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Цілком нормально розчаровуватися пізніше, якщо ви беретеся за проєкт, не розвинувши свою ідею повністю.</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Sẽ là bình thường nếu sau này bạn cảm thấy thất vọng khi bắt tay vào một dự án mà chưa phát triển ý tưởng của mình một cách đầy đủ.</a:t>
            </a:r>
            <a:endParaRPr sz="1250">
              <a:solidFill>
                <a:srgbClr val="CACACA"/>
              </a:solidFill>
              <a:latin typeface="Average"/>
              <a:ea typeface="Average"/>
              <a:cs typeface="Average"/>
              <a:sym typeface="Average"/>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1" name="Shape 1321"/>
        <p:cNvGrpSpPr/>
        <p:nvPr/>
      </p:nvGrpSpPr>
      <p:grpSpPr>
        <a:xfrm>
          <a:off x="0" y="0"/>
          <a:ext cx="0" cy="0"/>
          <a:chOff x="0" y="0"/>
          <a:chExt cx="0" cy="0"/>
        </a:xfrm>
      </p:grpSpPr>
      <p:sp>
        <p:nvSpPr>
          <p:cNvPr descr="Title" id="1322" name="Google Shape;1322;p182"/>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800">
                <a:solidFill>
                  <a:srgbClr val="FFFFFF"/>
                </a:solidFill>
                <a:latin typeface="Oswald"/>
                <a:ea typeface="Oswald"/>
                <a:cs typeface="Oswald"/>
                <a:sym typeface="Oswald"/>
              </a:rPr>
              <a:t>A lot of people </a:t>
            </a:r>
            <a:r>
              <a:rPr lang="en-US" sz="3800">
                <a:solidFill>
                  <a:srgbClr val="00FF00"/>
                </a:solidFill>
                <a:latin typeface="Oswald"/>
                <a:ea typeface="Oswald"/>
                <a:cs typeface="Oswald"/>
                <a:sym typeface="Oswald"/>
              </a:rPr>
              <a:t>got a lot done</a:t>
            </a:r>
            <a:r>
              <a:rPr lang="en-US" sz="3800">
                <a:solidFill>
                  <a:srgbClr val="FFFFFF"/>
                </a:solidFill>
                <a:latin typeface="Oswald"/>
                <a:ea typeface="Oswald"/>
                <a:cs typeface="Oswald"/>
                <a:sym typeface="Oswald"/>
              </a:rPr>
              <a:t> on their idea development last class.</a:t>
            </a:r>
            <a:endParaRPr sz="38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FFFFFF"/>
              </a:solidFill>
              <a:latin typeface="Oswald"/>
              <a:ea typeface="Oswald"/>
              <a:cs typeface="Oswald"/>
              <a:sym typeface="Oswald"/>
            </a:endParaRPr>
          </a:p>
          <a:p>
            <a:pPr indent="0" lvl="0" marL="0" rtl="0" algn="ctr">
              <a:spcBef>
                <a:spcPts val="0"/>
              </a:spcBef>
              <a:spcAft>
                <a:spcPts val="0"/>
              </a:spcAft>
              <a:buNone/>
            </a:pPr>
            <a:r>
              <a:rPr lang="en-US" sz="3800">
                <a:solidFill>
                  <a:srgbClr val="FFFFFF"/>
                </a:solidFill>
                <a:latin typeface="Oswald"/>
                <a:ea typeface="Oswald"/>
                <a:cs typeface="Oswald"/>
                <a:sym typeface="Oswald"/>
              </a:rPr>
              <a:t>Thank you! 😊</a:t>
            </a:r>
            <a:endParaRPr sz="1800">
              <a:solidFill>
                <a:srgbClr val="FFFFFF"/>
              </a:solidFill>
              <a:latin typeface="Oswald"/>
              <a:ea typeface="Oswald"/>
              <a:cs typeface="Oswald"/>
              <a:sym typeface="Oswald"/>
            </a:endParaRPr>
          </a:p>
          <a:p>
            <a:pPr indent="0" lvl="0" marL="0" rtl="0" algn="ctr">
              <a:spcBef>
                <a:spcPts val="0"/>
              </a:spcBef>
              <a:spcAft>
                <a:spcPts val="0"/>
              </a:spcAft>
              <a:buNone/>
            </a:pPr>
            <a:r>
              <a:t/>
            </a:r>
            <a:endParaRPr sz="1800">
              <a:solidFill>
                <a:srgbClr val="FFFFFF"/>
              </a:solidFill>
              <a:latin typeface="Oswald"/>
              <a:ea typeface="Oswald"/>
              <a:cs typeface="Oswald"/>
              <a:sym typeface="Oswald"/>
            </a:endParaRPr>
          </a:p>
          <a:p>
            <a:pPr indent="0" lvl="0" marL="0" rtl="0" algn="ctr">
              <a:spcBef>
                <a:spcPts val="0"/>
              </a:spcBef>
              <a:spcAft>
                <a:spcPts val="0"/>
              </a:spcAft>
              <a:buNone/>
            </a:pPr>
            <a:r>
              <a:rPr lang="en-US" sz="3800">
                <a:solidFill>
                  <a:srgbClr val="FFFFFF"/>
                </a:solidFill>
                <a:latin typeface="Average"/>
                <a:ea typeface="Average"/>
                <a:cs typeface="Average"/>
                <a:sym typeface="Average"/>
              </a:rPr>
              <a:t>Today is the day to finish it and </a:t>
            </a:r>
            <a:br>
              <a:rPr lang="en-US" sz="3800">
                <a:solidFill>
                  <a:srgbClr val="FFFFFF"/>
                </a:solidFill>
                <a:latin typeface="Average"/>
                <a:ea typeface="Average"/>
                <a:cs typeface="Average"/>
                <a:sym typeface="Average"/>
              </a:rPr>
            </a:br>
            <a:r>
              <a:rPr b="1" lang="en-US" sz="3800">
                <a:solidFill>
                  <a:srgbClr val="00FF00"/>
                </a:solidFill>
                <a:latin typeface="Average"/>
                <a:ea typeface="Average"/>
                <a:cs typeface="Average"/>
                <a:sym typeface="Average"/>
              </a:rPr>
              <a:t>hand it in</a:t>
            </a:r>
            <a:r>
              <a:rPr lang="en-US" sz="3800">
                <a:solidFill>
                  <a:srgbClr val="FFFFFF"/>
                </a:solidFill>
                <a:latin typeface="Average"/>
                <a:ea typeface="Average"/>
                <a:cs typeface="Average"/>
                <a:sym typeface="Average"/>
              </a:rPr>
              <a:t>.</a:t>
            </a:r>
            <a:endParaRPr sz="1200">
              <a:solidFill>
                <a:srgbClr val="AAAAAA"/>
              </a:solidFill>
              <a:latin typeface="Average"/>
              <a:ea typeface="Average"/>
              <a:cs typeface="Average"/>
              <a:sym typeface="Average"/>
            </a:endParaRPr>
          </a:p>
        </p:txBody>
      </p:sp>
      <p:sp>
        <p:nvSpPr>
          <p:cNvPr descr="Translations" id="1323" name="Google Shape;1323;p182"/>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50">
                <a:solidFill>
                  <a:srgbClr val="AAAAAA"/>
                </a:solidFill>
                <a:latin typeface="Average"/>
                <a:ea typeface="Average"/>
                <a:cs typeface="Average"/>
                <a:sym typeface="Average"/>
              </a:rPr>
              <a:t>ባለፈው ክፍል ብዙ ሰዎች በሃሳባቸው እድገት ላይ ብዙ ሰርተዋል። አመሰግናለሁ! ዛሬ የሚጨርስበት ቀን ነው።</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أنجز الكثيرون الكثير في تطوير أفكارهم في الحصة الماضية. شكرًا لكم! اليوم هو يوم إكمالها.</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Molta gent va aconseguir fer molt en el desenvolupament de la seva idea la classe passada. Gràcies! Avui és el dia per acabar-ho.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上节课，很多人完成了不少想法的开发。谢谢！今天就是完成它的日子。</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خیلی‌ها در کلاس قبلی روی ایده‌پردازی‌شان خیلی کار کردند. متشکرم! امروز روز تمام کردنش است.</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पिछली क्लास में बहुत से लोगों ने अपने आइडिया डेवलपमेंट पर बहुत काम किया। शुक्रिया! आज इसे पूरा करने का दिन 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前回の授業では、たくさんの人がアイデア出しをかなり進めてくれました。ありがとうございます！今日が仕上げの日です。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지난 수업에서 많은 분들이 아이디어 개발을 많이 해내셨어요. 감사합니다! 오늘이 바로 마무리하는 날입니다.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Gelek kesan di dersa borî de gelek tişt li ser pêşxistina ramanên xwe kirin. Spas dikim! Îro roja qedandina wê ye.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Muita gente conseguiu desenvolver bastante suas ideias na aula passada. Obrigado! Hoje é o dia de terminar.</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ਬਹੁਤ ਸਾਰੇ ਲੋਕਾਂ ਨੇ ਪਿਛਲੀ ਕਲਾਸ ਵਿੱਚ ਆਪਣੇ ਵਿਚਾਰ ਵਿਕਾਸ 'ਤੇ ਬਹੁਤ ਕੁਝ ਕੀਤਾ। ਧੰਨਵਾਦ! ਅੱਜ ਇਸਨੂੰ ਪੂਰਾ ਕਰਨ ਦਾ ਦਿਨ 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На прошлом занятии многие проделали большую работу по развитию своих идей. Спасибо! Сегодня самое время закончить.</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Dad badan ayaa wax badan ka qabtay horumarinta fikradahooda fasalkii hore. Mahadsanid! Maanta waa maalintii la dhamayn lahaa.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Mucha gente avanzó mucho en el desarrollo de sus ideas en la última clase. ¡Gracias! Hoy es el día para terminarlo.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Watu wengi walifanya mengi juu ya ukuzaji wa wazo lao darasa la mwisho. Asante! Leo ni siku ya kuimaliza.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Maraming tao ang nakagawa ng marami sa kanilang pagbuo ng ideya noong nakaraang klase. salamat po! Ngayon na ang araw para tapusin ito.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Geçtiğimiz derste birçok kişi fikir geliştirme konusunda çok yol kat etti. Teşekkürler! Bugün bitirme günü.</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Багато людей минулого разу багато зробили з розробки своїх ідей. Дякую! Сьогодні саме час це закінчити.</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Rất nhiều người đã hoàn thành rất nhiều ý tưởng trong buổi học trước. Cảm ơn các bạn! Hôm nay là ngày hoàn thành.</a:t>
            </a:r>
            <a:endParaRPr sz="1250">
              <a:solidFill>
                <a:srgbClr val="CACACA"/>
              </a:solidFill>
              <a:latin typeface="Average"/>
              <a:ea typeface="Average"/>
              <a:cs typeface="Average"/>
              <a:sym typeface="Average"/>
            </a:endParaRPr>
          </a:p>
        </p:txBody>
      </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7" name="Shape 1327"/>
        <p:cNvGrpSpPr/>
        <p:nvPr/>
      </p:nvGrpSpPr>
      <p:grpSpPr>
        <a:xfrm>
          <a:off x="0" y="0"/>
          <a:ext cx="0" cy="0"/>
          <a:chOff x="0" y="0"/>
          <a:chExt cx="0" cy="0"/>
        </a:xfrm>
      </p:grpSpPr>
      <p:pic>
        <p:nvPicPr>
          <p:cNvPr id="1328" name="Google Shape;1328;p183"/>
          <p:cNvPicPr preferRelativeResize="0"/>
          <p:nvPr/>
        </p:nvPicPr>
        <p:blipFill>
          <a:blip r:embed="rId3">
            <a:alphaModFix/>
          </a:blip>
          <a:stretch>
            <a:fillRect/>
          </a:stretch>
        </p:blipFill>
        <p:spPr>
          <a:xfrm>
            <a:off x="6591249" y="0"/>
            <a:ext cx="2552751" cy="3429076"/>
          </a:xfrm>
          <a:prstGeom prst="rect">
            <a:avLst/>
          </a:prstGeom>
          <a:noFill/>
          <a:ln>
            <a:noFill/>
          </a:ln>
        </p:spPr>
      </p:pic>
      <p:grpSp>
        <p:nvGrpSpPr>
          <p:cNvPr id="1329" name="Google Shape;1329;p183"/>
          <p:cNvGrpSpPr/>
          <p:nvPr/>
        </p:nvGrpSpPr>
        <p:grpSpPr>
          <a:xfrm>
            <a:off x="4229026" y="3341375"/>
            <a:ext cx="4915184" cy="3511091"/>
            <a:chOff x="4378075" y="74575"/>
            <a:chExt cx="4713900" cy="3281700"/>
          </a:xfrm>
        </p:grpSpPr>
        <p:sp>
          <p:nvSpPr>
            <p:cNvPr id="1330" name="Google Shape;1330;p183"/>
            <p:cNvSpPr/>
            <p:nvPr/>
          </p:nvSpPr>
          <p:spPr>
            <a:xfrm>
              <a:off x="4378075" y="74575"/>
              <a:ext cx="4713900" cy="3281700"/>
            </a:xfrm>
            <a:prstGeom prst="rect">
              <a:avLst/>
            </a:prstGeom>
            <a:solidFill>
              <a:srgbClr val="B45F0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183"/>
            <p:cNvSpPr/>
            <p:nvPr/>
          </p:nvSpPr>
          <p:spPr>
            <a:xfrm>
              <a:off x="4877800" y="335625"/>
              <a:ext cx="3826200" cy="2722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32" name="Google Shape;1332;p183"/>
            <p:cNvPicPr preferRelativeResize="0"/>
            <p:nvPr/>
          </p:nvPicPr>
          <p:blipFill rotWithShape="1">
            <a:blip r:embed="rId4">
              <a:alphaModFix/>
            </a:blip>
            <a:srcRect b="1714" l="1664" r="1606" t="2003"/>
            <a:stretch/>
          </p:blipFill>
          <p:spPr>
            <a:xfrm>
              <a:off x="4937550" y="402825"/>
              <a:ext cx="3694549" cy="2602850"/>
            </a:xfrm>
            <a:prstGeom prst="rect">
              <a:avLst/>
            </a:prstGeom>
            <a:noFill/>
            <a:ln>
              <a:noFill/>
            </a:ln>
          </p:spPr>
        </p:pic>
        <p:sp>
          <p:nvSpPr>
            <p:cNvPr id="1333" name="Google Shape;1333;p183"/>
            <p:cNvSpPr/>
            <p:nvPr/>
          </p:nvSpPr>
          <p:spPr>
            <a:xfrm>
              <a:off x="4780825" y="283425"/>
              <a:ext cx="4072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183"/>
            <p:cNvSpPr/>
            <p:nvPr/>
          </p:nvSpPr>
          <p:spPr>
            <a:xfrm>
              <a:off x="4754800" y="3005675"/>
              <a:ext cx="4072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183"/>
            <p:cNvSpPr/>
            <p:nvPr/>
          </p:nvSpPr>
          <p:spPr>
            <a:xfrm rot="-5400000">
              <a:off x="3354175" y="1649800"/>
              <a:ext cx="3061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183"/>
            <p:cNvSpPr/>
            <p:nvPr/>
          </p:nvSpPr>
          <p:spPr>
            <a:xfrm rot="-5400000">
              <a:off x="7161200" y="1655725"/>
              <a:ext cx="3061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183"/>
            <p:cNvSpPr/>
            <p:nvPr/>
          </p:nvSpPr>
          <p:spPr>
            <a:xfrm>
              <a:off x="5109000" y="581750"/>
              <a:ext cx="3259200" cy="2233800"/>
            </a:xfrm>
            <a:prstGeom prst="rect">
              <a:avLst/>
            </a:prstGeom>
            <a:noFill/>
            <a:ln cap="flat" cmpd="sng" w="19050">
              <a:solidFill>
                <a:srgbClr val="3747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descr="All text" id="1338" name="Google Shape;1338;p183"/>
          <p:cNvSpPr txBox="1"/>
          <p:nvPr/>
        </p:nvSpPr>
        <p:spPr>
          <a:xfrm>
            <a:off x="0" y="0"/>
            <a:ext cx="4366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200">
                <a:solidFill>
                  <a:srgbClr val="FFFFFF"/>
                </a:solidFill>
                <a:latin typeface="Oswald"/>
                <a:ea typeface="Oswald"/>
                <a:cs typeface="Oswald"/>
                <a:sym typeface="Oswald"/>
              </a:rPr>
              <a:t>If you want to start your painting today</a:t>
            </a:r>
            <a:br>
              <a:rPr lang="en-US" sz="2200">
                <a:solidFill>
                  <a:srgbClr val="FFFFFF"/>
                </a:solidFill>
                <a:latin typeface="Oswald"/>
                <a:ea typeface="Oswald"/>
                <a:cs typeface="Oswald"/>
                <a:sym typeface="Oswald"/>
              </a:rPr>
            </a:br>
            <a:endParaRPr sz="21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Choose a </a:t>
            </a:r>
            <a:r>
              <a:rPr b="1" lang="en-US" sz="1900">
                <a:solidFill>
                  <a:srgbClr val="00FF00"/>
                </a:solidFill>
                <a:latin typeface="Average"/>
                <a:ea typeface="Average"/>
                <a:cs typeface="Average"/>
                <a:sym typeface="Average"/>
              </a:rPr>
              <a:t>paper size</a:t>
            </a:r>
            <a:r>
              <a:rPr lang="en-US" sz="1900">
                <a:solidFill>
                  <a:srgbClr val="CACACA"/>
                </a:solidFill>
                <a:latin typeface="Average"/>
                <a:ea typeface="Average"/>
                <a:cs typeface="Average"/>
                <a:sym typeface="Average"/>
              </a:rPr>
              <a:t>. If you want to trade for a </a:t>
            </a:r>
            <a:r>
              <a:rPr b="1" lang="en-US" sz="1900">
                <a:solidFill>
                  <a:srgbClr val="FFFFFF"/>
                </a:solidFill>
                <a:latin typeface="Average"/>
                <a:ea typeface="Average"/>
                <a:cs typeface="Average"/>
                <a:sym typeface="Average"/>
              </a:rPr>
              <a:t>small </a:t>
            </a:r>
            <a:r>
              <a:rPr lang="en-US" sz="1900">
                <a:solidFill>
                  <a:srgbClr val="CACACA"/>
                </a:solidFill>
                <a:latin typeface="Average"/>
                <a:ea typeface="Average"/>
                <a:cs typeface="Average"/>
                <a:sym typeface="Average"/>
              </a:rPr>
              <a:t>or </a:t>
            </a:r>
            <a:r>
              <a:rPr b="1" lang="en-US" sz="1900">
                <a:solidFill>
                  <a:srgbClr val="FFFFFF"/>
                </a:solidFill>
                <a:latin typeface="Average"/>
                <a:ea typeface="Average"/>
                <a:cs typeface="Average"/>
                <a:sym typeface="Average"/>
              </a:rPr>
              <a:t>large</a:t>
            </a:r>
            <a:r>
              <a:rPr lang="en-US" sz="1900">
                <a:solidFill>
                  <a:srgbClr val="CACACA"/>
                </a:solidFill>
                <a:latin typeface="Average"/>
                <a:ea typeface="Average"/>
                <a:cs typeface="Average"/>
                <a:sym typeface="Average"/>
              </a:rPr>
              <a:t> size of paper, let me know!</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If paper wrinkles drive you nuts, I can give you a </a:t>
            </a:r>
            <a:r>
              <a:rPr b="1" lang="en-US" sz="1900">
                <a:solidFill>
                  <a:srgbClr val="FFFFFF"/>
                </a:solidFill>
                <a:latin typeface="Average"/>
                <a:ea typeface="Average"/>
                <a:cs typeface="Average"/>
                <a:sym typeface="Average"/>
              </a:rPr>
              <a:t>board to tape your paper</a:t>
            </a:r>
            <a:r>
              <a:rPr lang="en-US" sz="1900">
                <a:solidFill>
                  <a:srgbClr val="CACACA"/>
                </a:solidFill>
                <a:latin typeface="Average"/>
                <a:ea typeface="Average"/>
                <a:cs typeface="Average"/>
                <a:sym typeface="Average"/>
              </a:rPr>
              <a:t> to. You leave your paper stuck to it each day, and it fits in your cubby.</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Usually people</a:t>
            </a:r>
            <a:r>
              <a:rPr lang="en-US" sz="1900">
                <a:solidFill>
                  <a:srgbClr val="00FF00"/>
                </a:solidFill>
                <a:latin typeface="Average"/>
                <a:ea typeface="Average"/>
                <a:cs typeface="Average"/>
                <a:sym typeface="Average"/>
              </a:rPr>
              <a:t> </a:t>
            </a:r>
            <a:r>
              <a:rPr b="1" lang="en-US" sz="1900">
                <a:solidFill>
                  <a:srgbClr val="00FF00"/>
                </a:solidFill>
                <a:latin typeface="Average"/>
                <a:ea typeface="Average"/>
                <a:cs typeface="Average"/>
                <a:sym typeface="Average"/>
              </a:rPr>
              <a:t>draw a rectangle</a:t>
            </a:r>
            <a:r>
              <a:rPr lang="en-US" sz="1900">
                <a:solidFill>
                  <a:srgbClr val="CACACA"/>
                </a:solidFill>
                <a:latin typeface="Average"/>
                <a:ea typeface="Average"/>
                <a:cs typeface="Average"/>
                <a:sym typeface="Average"/>
              </a:rPr>
              <a:t> for their painting in the </a:t>
            </a:r>
            <a:r>
              <a:rPr b="1" lang="en-US" sz="1900">
                <a:solidFill>
                  <a:srgbClr val="FFFFFF"/>
                </a:solidFill>
                <a:latin typeface="Average"/>
                <a:ea typeface="Average"/>
                <a:cs typeface="Average"/>
                <a:sym typeface="Average"/>
              </a:rPr>
              <a:t>centre of the paper</a:t>
            </a:r>
            <a:r>
              <a:rPr lang="en-US" sz="1900">
                <a:solidFill>
                  <a:srgbClr val="CACACA"/>
                </a:solidFill>
                <a:latin typeface="Average"/>
                <a:ea typeface="Average"/>
                <a:cs typeface="Average"/>
                <a:sym typeface="Average"/>
              </a:rPr>
              <a:t>. This leaves room around the outside for doing colour tests.</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Start with a </a:t>
            </a:r>
            <a:r>
              <a:rPr b="1" lang="en-US" sz="1900">
                <a:solidFill>
                  <a:srgbClr val="00FF00"/>
                </a:solidFill>
                <a:latin typeface="Average"/>
                <a:ea typeface="Average"/>
                <a:cs typeface="Average"/>
                <a:sym typeface="Average"/>
              </a:rPr>
              <a:t>light pencil drawing</a:t>
            </a:r>
            <a:r>
              <a:rPr lang="en-US" sz="1900">
                <a:solidFill>
                  <a:srgbClr val="CACACA"/>
                </a:solidFill>
                <a:latin typeface="Average"/>
                <a:ea typeface="Average"/>
                <a:cs typeface="Average"/>
                <a:sym typeface="Average"/>
              </a:rPr>
              <a:t>.</a:t>
            </a:r>
            <a:endParaRPr sz="1900">
              <a:solidFill>
                <a:srgbClr val="CACACA"/>
              </a:solidFill>
              <a:latin typeface="Average"/>
              <a:ea typeface="Average"/>
              <a:cs typeface="Average"/>
              <a:sym typeface="Average"/>
            </a:endParaRPr>
          </a:p>
        </p:txBody>
      </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2" name="Shape 1342"/>
        <p:cNvGrpSpPr/>
        <p:nvPr/>
      </p:nvGrpSpPr>
      <p:grpSpPr>
        <a:xfrm>
          <a:off x="0" y="0"/>
          <a:ext cx="0" cy="0"/>
          <a:chOff x="0" y="0"/>
          <a:chExt cx="0" cy="0"/>
        </a:xfrm>
      </p:grpSpPr>
      <p:sp>
        <p:nvSpPr>
          <p:cNvPr id="1343" name="Google Shape;1343;p184"/>
          <p:cNvSpPr txBox="1"/>
          <p:nvPr/>
        </p:nvSpPr>
        <p:spPr>
          <a:xfrm>
            <a:off x="0" y="50"/>
            <a:ext cx="3149100" cy="3935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400">
                <a:solidFill>
                  <a:srgbClr val="FFFFFF"/>
                </a:solidFill>
                <a:latin typeface="Oswald"/>
                <a:ea typeface="Oswald"/>
                <a:cs typeface="Oswald"/>
                <a:sym typeface="Oswald"/>
              </a:rPr>
              <a:t>Today’s </a:t>
            </a:r>
            <a:br>
              <a:rPr lang="en-US" sz="3400">
                <a:solidFill>
                  <a:srgbClr val="FFFFFF"/>
                </a:solidFill>
                <a:latin typeface="Oswald"/>
                <a:ea typeface="Oswald"/>
                <a:cs typeface="Oswald"/>
                <a:sym typeface="Oswald"/>
              </a:rPr>
            </a:br>
            <a:r>
              <a:rPr lang="en-US" sz="3400">
                <a:solidFill>
                  <a:srgbClr val="00FF00"/>
                </a:solidFill>
                <a:latin typeface="Oswald"/>
                <a:ea typeface="Oswald"/>
                <a:cs typeface="Oswald"/>
                <a:sym typeface="Oswald"/>
              </a:rPr>
              <a:t>FIRST THING </a:t>
            </a:r>
            <a:br>
              <a:rPr lang="en-US" sz="3400">
                <a:solidFill>
                  <a:srgbClr val="FFFFFF"/>
                </a:solidFill>
                <a:latin typeface="Oswald"/>
                <a:ea typeface="Oswald"/>
                <a:cs typeface="Oswald"/>
                <a:sym typeface="Oswald"/>
              </a:rPr>
            </a:br>
            <a:r>
              <a:rPr lang="en-US" sz="3400">
                <a:solidFill>
                  <a:srgbClr val="FFFFFF"/>
                </a:solidFill>
                <a:latin typeface="Oswald"/>
                <a:ea typeface="Oswald"/>
                <a:cs typeface="Oswald"/>
                <a:sym typeface="Oswald"/>
              </a:rPr>
              <a:t>is giving feedback </a:t>
            </a:r>
            <a:br>
              <a:rPr lang="en-US" sz="3400">
                <a:solidFill>
                  <a:srgbClr val="FFFFFF"/>
                </a:solidFill>
                <a:latin typeface="Oswald"/>
                <a:ea typeface="Oswald"/>
                <a:cs typeface="Oswald"/>
                <a:sym typeface="Oswald"/>
              </a:rPr>
            </a:br>
            <a:r>
              <a:rPr lang="en-US" sz="3400">
                <a:solidFill>
                  <a:srgbClr val="FFFFFF"/>
                </a:solidFill>
                <a:latin typeface="Oswald"/>
                <a:ea typeface="Oswald"/>
                <a:cs typeface="Oswald"/>
                <a:sym typeface="Oswald"/>
              </a:rPr>
              <a:t>on paintings</a:t>
            </a:r>
            <a:endParaRPr sz="3400">
              <a:solidFill>
                <a:srgbClr val="FFFFFF"/>
              </a:solidFill>
              <a:latin typeface="Oswald"/>
              <a:ea typeface="Oswald"/>
              <a:cs typeface="Oswald"/>
              <a:sym typeface="Oswald"/>
            </a:endParaRPr>
          </a:p>
        </p:txBody>
      </p:sp>
      <p:grpSp>
        <p:nvGrpSpPr>
          <p:cNvPr id="1344" name="Google Shape;1344;p184"/>
          <p:cNvGrpSpPr/>
          <p:nvPr/>
        </p:nvGrpSpPr>
        <p:grpSpPr>
          <a:xfrm>
            <a:off x="3149223" y="67"/>
            <a:ext cx="5995029" cy="3935374"/>
            <a:chOff x="541998" y="1576446"/>
            <a:chExt cx="8060002" cy="5290904"/>
          </a:xfrm>
        </p:grpSpPr>
        <p:pic>
          <p:nvPicPr>
            <p:cNvPr id="1345" name="Google Shape;1345;p184"/>
            <p:cNvPicPr preferRelativeResize="0"/>
            <p:nvPr/>
          </p:nvPicPr>
          <p:blipFill rotWithShape="1">
            <a:blip r:embed="rId3">
              <a:alphaModFix/>
            </a:blip>
            <a:srcRect b="9983" l="50788" r="17308" t="16504"/>
            <a:stretch/>
          </p:blipFill>
          <p:spPr>
            <a:xfrm>
              <a:off x="541998" y="1576446"/>
              <a:ext cx="3961498" cy="5290904"/>
            </a:xfrm>
            <a:prstGeom prst="rect">
              <a:avLst/>
            </a:prstGeom>
            <a:noFill/>
            <a:ln>
              <a:noFill/>
            </a:ln>
          </p:spPr>
        </p:pic>
        <p:pic>
          <p:nvPicPr>
            <p:cNvPr id="1346" name="Google Shape;1346;p184"/>
            <p:cNvPicPr preferRelativeResize="0"/>
            <p:nvPr/>
          </p:nvPicPr>
          <p:blipFill rotWithShape="1">
            <a:blip r:embed="rId4">
              <a:alphaModFix/>
            </a:blip>
            <a:srcRect b="4123" l="50767" r="17404" t="22778"/>
            <a:stretch/>
          </p:blipFill>
          <p:spPr>
            <a:xfrm>
              <a:off x="4640502" y="1584939"/>
              <a:ext cx="3961498" cy="5273921"/>
            </a:xfrm>
            <a:prstGeom prst="rect">
              <a:avLst/>
            </a:prstGeom>
            <a:noFill/>
            <a:ln>
              <a:noFill/>
            </a:ln>
          </p:spPr>
        </p:pic>
      </p:grpSp>
      <p:sp>
        <p:nvSpPr>
          <p:cNvPr descr="Column 2" id="1347" name="Google Shape;1347;p184"/>
          <p:cNvSpPr txBox="1"/>
          <p:nvPr/>
        </p:nvSpPr>
        <p:spPr>
          <a:xfrm>
            <a:off x="4572000" y="3935450"/>
            <a:ext cx="4571700" cy="29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ПЕРВОЕ ДЕЛО сегодняшнего дня — это дать отзыв о картинах</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WAXYAABAHA KOOWAAD ee maanta waxay bixinaysaa jawaab celin ku saabsan rinjiyeynta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Lo PRIMERO de hoy es dar feedback sobre las pinturas.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JAMBO LA KWANZA la leo ni kutoa maoni kuhusu picha za kuchora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Ang UNANG BAGAY ngayon ay ang pagbibigay ng feedback sa mga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Bugünün İLK ŞEYİ resimler hakkında geri bildirim vermek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Сьогодні ПЕРШЕ, що потрібно зробити, це залишити відгук про картини</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ĐIỀU ĐẦU TIÊN của ngày hôm nay là đưa ra phản hồi về các bức tranh</a:t>
            </a:r>
            <a:endParaRPr sz="1050">
              <a:solidFill>
                <a:srgbClr val="AAAAAA"/>
              </a:solidFill>
              <a:latin typeface="Average"/>
              <a:ea typeface="Average"/>
              <a:cs typeface="Average"/>
              <a:sym typeface="Average"/>
            </a:endParaRPr>
          </a:p>
        </p:txBody>
      </p:sp>
      <p:sp>
        <p:nvSpPr>
          <p:cNvPr descr="Column 1" id="1348" name="Google Shape;1348;p184"/>
          <p:cNvSpPr txBox="1"/>
          <p:nvPr/>
        </p:nvSpPr>
        <p:spPr>
          <a:xfrm>
            <a:off x="0" y="3935400"/>
            <a:ext cx="4571700" cy="29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የዛሬው የመጀመሪያው ነገር በሥዕሎች ላይ አስተያየት እየሰጠ ነው።</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أول شيء اليوم هو تقديم تعليقات على اللوحات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El PRIMER d'avui és donar comentaris sobre les pintures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今天的第一件事是给绘画作品提供反馈</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اولین کار امروز، ارائه بازخورد در مورد نقاشی‌ها است.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आज का पहला काम है पेंटिंग्स पर प्रतिक्रिया देना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今日の最初の仕事は絵のフィードバックを与えることです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오늘의 첫 번째 일은 그림에 대한 피드백을 제공하는 것입니다.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TIŞTÊ YEKEM Ê ÎRO dayîna nirxandinê li ser tabloyan 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A PRIMEIRA COISA de hoje é dar feedback sobre pinturas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ਅੱਜ ਦੀ ਪਹਿਲੀ ਗੱਲ ਪੇਂਟਿੰਗਾਂ 'ਤੇ ਫੀਡਬੈਕ ਦੇਣਾ ਹੈ।</a:t>
            </a:r>
            <a:endParaRPr sz="1300">
              <a:solidFill>
                <a:srgbClr val="AAAAAA"/>
              </a:solidFill>
              <a:latin typeface="Average"/>
              <a:ea typeface="Average"/>
              <a:cs typeface="Average"/>
              <a:sym typeface="Average"/>
            </a:endParaRPr>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52" name="Shape 1352"/>
        <p:cNvGrpSpPr/>
        <p:nvPr/>
      </p:nvGrpSpPr>
      <p:grpSpPr>
        <a:xfrm>
          <a:off x="0" y="0"/>
          <a:ext cx="0" cy="0"/>
          <a:chOff x="0" y="0"/>
          <a:chExt cx="0" cy="0"/>
        </a:xfrm>
      </p:grpSpPr>
      <p:sp>
        <p:nvSpPr>
          <p:cNvPr id="1353" name="Google Shape;1353;p185"/>
          <p:cNvSpPr txBox="1"/>
          <p:nvPr/>
        </p:nvSpPr>
        <p:spPr>
          <a:xfrm>
            <a:off x="311700" y="593367"/>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rgbClr val="FFFFFF"/>
                </a:solidFill>
                <a:latin typeface="Oswald"/>
                <a:ea typeface="Oswald"/>
                <a:cs typeface="Oswald"/>
                <a:sym typeface="Oswald"/>
              </a:rPr>
              <a:t>What Visual Arts classes are available at Citadel?</a:t>
            </a:r>
            <a:endParaRPr sz="3600">
              <a:solidFill>
                <a:srgbClr val="FFFFFF"/>
              </a:solidFill>
              <a:latin typeface="Oswald"/>
              <a:ea typeface="Oswald"/>
              <a:cs typeface="Oswald"/>
              <a:sym typeface="Oswald"/>
            </a:endParaRPr>
          </a:p>
        </p:txBody>
      </p:sp>
      <p:sp>
        <p:nvSpPr>
          <p:cNvPr id="1354" name="Google Shape;1354;p185"/>
          <p:cNvSpPr txBox="1"/>
          <p:nvPr/>
        </p:nvSpPr>
        <p:spPr>
          <a:xfrm>
            <a:off x="3151823" y="1639550"/>
            <a:ext cx="2725500" cy="960300"/>
          </a:xfrm>
          <a:prstGeom prst="rect">
            <a:avLst/>
          </a:prstGeom>
          <a:noFill/>
          <a:ln cap="flat" cmpd="sng" w="28575">
            <a:solidFill>
              <a:srgbClr val="E0E0E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F3F3F3"/>
                </a:solidFill>
                <a:latin typeface="Open Sans"/>
                <a:ea typeface="Open Sans"/>
                <a:cs typeface="Open Sans"/>
                <a:sym typeface="Open Sans"/>
              </a:rPr>
              <a:t>Visual Arts </a:t>
            </a:r>
            <a:endParaRPr b="1" sz="2400">
              <a:solidFill>
                <a:srgbClr val="F3F3F3"/>
              </a:solidFill>
              <a:latin typeface="Open Sans"/>
              <a:ea typeface="Open Sans"/>
              <a:cs typeface="Open Sans"/>
              <a:sym typeface="Open Sans"/>
            </a:endParaRPr>
          </a:p>
          <a:p>
            <a:pPr indent="0" lvl="0" marL="0" rtl="0" algn="ctr">
              <a:spcBef>
                <a:spcPts val="0"/>
              </a:spcBef>
              <a:spcAft>
                <a:spcPts val="0"/>
              </a:spcAft>
              <a:buNone/>
            </a:pPr>
            <a:r>
              <a:rPr b="1" lang="en-US" sz="2400">
                <a:solidFill>
                  <a:srgbClr val="F3F3F3"/>
                </a:solidFill>
                <a:latin typeface="Open Sans"/>
                <a:ea typeface="Open Sans"/>
                <a:cs typeface="Open Sans"/>
                <a:sym typeface="Open Sans"/>
              </a:rPr>
              <a:t>10</a:t>
            </a:r>
            <a:endParaRPr b="1" sz="2400">
              <a:solidFill>
                <a:srgbClr val="F3F3F3"/>
              </a:solidFill>
              <a:latin typeface="Open Sans"/>
              <a:ea typeface="Open Sans"/>
              <a:cs typeface="Open Sans"/>
              <a:sym typeface="Open Sans"/>
            </a:endParaRPr>
          </a:p>
        </p:txBody>
      </p:sp>
      <p:sp>
        <p:nvSpPr>
          <p:cNvPr id="1355" name="Google Shape;1355;p185"/>
          <p:cNvSpPr txBox="1"/>
          <p:nvPr/>
        </p:nvSpPr>
        <p:spPr>
          <a:xfrm>
            <a:off x="1282450" y="3476238"/>
            <a:ext cx="2725500" cy="960300"/>
          </a:xfrm>
          <a:prstGeom prst="rect">
            <a:avLst/>
          </a:prstGeom>
          <a:noFill/>
          <a:ln cap="flat" cmpd="sng" w="28575">
            <a:solidFill>
              <a:srgbClr val="E0E0E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Visual Arts </a:t>
            </a:r>
            <a:endParaRPr b="1" sz="2400">
              <a:solidFill>
                <a:srgbClr val="F3F3F3"/>
              </a:solidFill>
              <a:latin typeface="Open Sans"/>
              <a:ea typeface="Open Sans"/>
              <a:cs typeface="Open Sans"/>
              <a:sym typeface="Open Sans"/>
            </a:endParaRPr>
          </a:p>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11</a:t>
            </a:r>
            <a:endParaRPr b="1" sz="2400">
              <a:solidFill>
                <a:srgbClr val="F3F3F3"/>
              </a:solidFill>
              <a:latin typeface="Open Sans"/>
              <a:ea typeface="Open Sans"/>
              <a:cs typeface="Open Sans"/>
              <a:sym typeface="Open Sans"/>
            </a:endParaRPr>
          </a:p>
        </p:txBody>
      </p:sp>
      <p:sp>
        <p:nvSpPr>
          <p:cNvPr id="1356" name="Google Shape;1356;p185"/>
          <p:cNvSpPr txBox="1"/>
          <p:nvPr/>
        </p:nvSpPr>
        <p:spPr>
          <a:xfrm>
            <a:off x="1282450" y="5312926"/>
            <a:ext cx="2725500" cy="960300"/>
          </a:xfrm>
          <a:prstGeom prst="rect">
            <a:avLst/>
          </a:prstGeom>
          <a:noFill/>
          <a:ln cap="flat" cmpd="sng" w="28575">
            <a:solidFill>
              <a:srgbClr val="E0E0E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Visual Arts </a:t>
            </a:r>
            <a:endParaRPr b="1" sz="2400">
              <a:solidFill>
                <a:srgbClr val="F3F3F3"/>
              </a:solidFill>
              <a:latin typeface="Open Sans"/>
              <a:ea typeface="Open Sans"/>
              <a:cs typeface="Open Sans"/>
              <a:sym typeface="Open Sans"/>
            </a:endParaRPr>
          </a:p>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12</a:t>
            </a:r>
            <a:endParaRPr b="1" sz="2400">
              <a:solidFill>
                <a:srgbClr val="F3F3F3"/>
              </a:solidFill>
              <a:latin typeface="Open Sans"/>
              <a:ea typeface="Open Sans"/>
              <a:cs typeface="Open Sans"/>
              <a:sym typeface="Open Sans"/>
            </a:endParaRPr>
          </a:p>
        </p:txBody>
      </p:sp>
      <p:sp>
        <p:nvSpPr>
          <p:cNvPr id="1357" name="Google Shape;1357;p185"/>
          <p:cNvSpPr txBox="1"/>
          <p:nvPr/>
        </p:nvSpPr>
        <p:spPr>
          <a:xfrm>
            <a:off x="5125115" y="3476238"/>
            <a:ext cx="2725500" cy="960300"/>
          </a:xfrm>
          <a:prstGeom prst="rect">
            <a:avLst/>
          </a:prstGeom>
          <a:noFill/>
          <a:ln cap="flat" cmpd="sng" w="28575">
            <a:solidFill>
              <a:srgbClr val="E0E0E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Visual Arts </a:t>
            </a:r>
            <a:endParaRPr b="1" sz="2400">
              <a:solidFill>
                <a:srgbClr val="F3F3F3"/>
              </a:solidFill>
              <a:latin typeface="Open Sans"/>
              <a:ea typeface="Open Sans"/>
              <a:cs typeface="Open Sans"/>
              <a:sym typeface="Open Sans"/>
            </a:endParaRPr>
          </a:p>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IB </a:t>
            </a:r>
            <a:r>
              <a:rPr lang="en-US" sz="2400">
                <a:solidFill>
                  <a:srgbClr val="F3F3F3"/>
                </a:solidFill>
                <a:latin typeface="Open Sans"/>
                <a:ea typeface="Open Sans"/>
                <a:cs typeface="Open Sans"/>
                <a:sym typeface="Open Sans"/>
              </a:rPr>
              <a:t>(first year)</a:t>
            </a:r>
            <a:endParaRPr sz="2400">
              <a:solidFill>
                <a:srgbClr val="F3F3F3"/>
              </a:solidFill>
              <a:latin typeface="Open Sans"/>
              <a:ea typeface="Open Sans"/>
              <a:cs typeface="Open Sans"/>
              <a:sym typeface="Open Sans"/>
            </a:endParaRPr>
          </a:p>
        </p:txBody>
      </p:sp>
      <p:sp>
        <p:nvSpPr>
          <p:cNvPr id="1358" name="Google Shape;1358;p185"/>
          <p:cNvSpPr txBox="1"/>
          <p:nvPr/>
        </p:nvSpPr>
        <p:spPr>
          <a:xfrm>
            <a:off x="5125115" y="5312926"/>
            <a:ext cx="2725500" cy="960300"/>
          </a:xfrm>
          <a:prstGeom prst="rect">
            <a:avLst/>
          </a:prstGeom>
          <a:noFill/>
          <a:ln cap="flat" cmpd="sng" w="28575">
            <a:solidFill>
              <a:srgbClr val="E0E0E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Visual Arts </a:t>
            </a:r>
            <a:endParaRPr b="1" sz="2400">
              <a:solidFill>
                <a:srgbClr val="F3F3F3"/>
              </a:solidFill>
              <a:latin typeface="Open Sans"/>
              <a:ea typeface="Open Sans"/>
              <a:cs typeface="Open Sans"/>
              <a:sym typeface="Open Sans"/>
            </a:endParaRPr>
          </a:p>
          <a:p>
            <a:pPr indent="0" lvl="0" marL="0" marR="0" rtl="0" algn="ctr">
              <a:lnSpc>
                <a:spcPct val="100000"/>
              </a:lnSpc>
              <a:spcBef>
                <a:spcPts val="0"/>
              </a:spcBef>
              <a:spcAft>
                <a:spcPts val="0"/>
              </a:spcAft>
              <a:buNone/>
            </a:pPr>
            <a:r>
              <a:rPr b="1" lang="en-US" sz="2400">
                <a:solidFill>
                  <a:srgbClr val="F3F3F3"/>
                </a:solidFill>
                <a:latin typeface="Open Sans"/>
                <a:ea typeface="Open Sans"/>
                <a:cs typeface="Open Sans"/>
                <a:sym typeface="Open Sans"/>
              </a:rPr>
              <a:t>IB </a:t>
            </a:r>
            <a:r>
              <a:rPr lang="en-US" sz="2400">
                <a:solidFill>
                  <a:srgbClr val="F3F3F3"/>
                </a:solidFill>
                <a:latin typeface="Open Sans"/>
                <a:ea typeface="Open Sans"/>
                <a:cs typeface="Open Sans"/>
                <a:sym typeface="Open Sans"/>
              </a:rPr>
              <a:t>(second year)</a:t>
            </a:r>
            <a:endParaRPr b="1" sz="2400">
              <a:solidFill>
                <a:srgbClr val="F3F3F3"/>
              </a:solidFill>
              <a:latin typeface="Open Sans"/>
              <a:ea typeface="Open Sans"/>
              <a:cs typeface="Open Sans"/>
              <a:sym typeface="Open Sans"/>
            </a:endParaRPr>
          </a:p>
        </p:txBody>
      </p:sp>
      <p:cxnSp>
        <p:nvCxnSpPr>
          <p:cNvPr id="1359" name="Google Shape;1359;p185"/>
          <p:cNvCxnSpPr/>
          <p:nvPr/>
        </p:nvCxnSpPr>
        <p:spPr>
          <a:xfrm flipH="1">
            <a:off x="2645200" y="2620938"/>
            <a:ext cx="1869300" cy="855300"/>
          </a:xfrm>
          <a:prstGeom prst="straightConnector1">
            <a:avLst/>
          </a:prstGeom>
          <a:noFill/>
          <a:ln cap="flat" cmpd="sng" w="28575">
            <a:solidFill>
              <a:srgbClr val="E0E0E0"/>
            </a:solidFill>
            <a:prstDash val="solid"/>
            <a:round/>
            <a:headEnd len="med" w="med" type="none"/>
            <a:tailEnd len="med" w="med" type="triangle"/>
          </a:ln>
        </p:spPr>
      </p:cxnSp>
      <p:cxnSp>
        <p:nvCxnSpPr>
          <p:cNvPr id="1360" name="Google Shape;1360;p185"/>
          <p:cNvCxnSpPr/>
          <p:nvPr/>
        </p:nvCxnSpPr>
        <p:spPr>
          <a:xfrm>
            <a:off x="4514573" y="2599850"/>
            <a:ext cx="1973400" cy="876300"/>
          </a:xfrm>
          <a:prstGeom prst="straightConnector1">
            <a:avLst/>
          </a:prstGeom>
          <a:noFill/>
          <a:ln cap="flat" cmpd="sng" w="28575">
            <a:solidFill>
              <a:srgbClr val="E0E0E0"/>
            </a:solidFill>
            <a:prstDash val="solid"/>
            <a:round/>
            <a:headEnd len="med" w="med" type="none"/>
            <a:tailEnd len="med" w="med" type="triangle"/>
          </a:ln>
        </p:spPr>
      </p:cxnSp>
      <p:cxnSp>
        <p:nvCxnSpPr>
          <p:cNvPr id="1361" name="Google Shape;1361;p185"/>
          <p:cNvCxnSpPr/>
          <p:nvPr/>
        </p:nvCxnSpPr>
        <p:spPr>
          <a:xfrm>
            <a:off x="2645200" y="4436538"/>
            <a:ext cx="0" cy="876300"/>
          </a:xfrm>
          <a:prstGeom prst="straightConnector1">
            <a:avLst/>
          </a:prstGeom>
          <a:noFill/>
          <a:ln cap="flat" cmpd="sng" w="28575">
            <a:solidFill>
              <a:srgbClr val="E0E0E0"/>
            </a:solidFill>
            <a:prstDash val="solid"/>
            <a:round/>
            <a:headEnd len="med" w="med" type="none"/>
            <a:tailEnd len="med" w="med" type="triangle"/>
          </a:ln>
        </p:spPr>
      </p:cxnSp>
      <p:cxnSp>
        <p:nvCxnSpPr>
          <p:cNvPr id="1362" name="Google Shape;1362;p185"/>
          <p:cNvCxnSpPr/>
          <p:nvPr/>
        </p:nvCxnSpPr>
        <p:spPr>
          <a:xfrm>
            <a:off x="6487865" y="4436538"/>
            <a:ext cx="0" cy="876300"/>
          </a:xfrm>
          <a:prstGeom prst="straightConnector1">
            <a:avLst/>
          </a:prstGeom>
          <a:noFill/>
          <a:ln cap="flat" cmpd="sng" w="28575">
            <a:solidFill>
              <a:srgbClr val="E0E0E0"/>
            </a:solidFill>
            <a:prstDash val="solid"/>
            <a:round/>
            <a:headEnd len="med" w="med" type="none"/>
            <a:tailEnd len="med" w="med" type="triangle"/>
          </a:ln>
        </p:spPr>
      </p:cxn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6" name="Shape 1366"/>
        <p:cNvGrpSpPr/>
        <p:nvPr/>
      </p:nvGrpSpPr>
      <p:grpSpPr>
        <a:xfrm>
          <a:off x="0" y="0"/>
          <a:ext cx="0" cy="0"/>
          <a:chOff x="0" y="0"/>
          <a:chExt cx="0" cy="0"/>
        </a:xfrm>
      </p:grpSpPr>
      <p:sp>
        <p:nvSpPr>
          <p:cNvPr descr="All text" id="1367" name="Google Shape;1367;p186"/>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Dump your water</a:t>
            </a:r>
            <a:r>
              <a:rPr lang="en-US" sz="1900">
                <a:solidFill>
                  <a:srgbClr val="CACACA"/>
                </a:solidFill>
                <a:latin typeface="Average"/>
                <a:ea typeface="Average"/>
                <a:cs typeface="Average"/>
                <a:sym typeface="Average"/>
              </a:rPr>
              <a:t> in the sink closest to the door.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Stack your containers</a:t>
            </a:r>
            <a:r>
              <a:rPr lang="en-US" sz="1900">
                <a:solidFill>
                  <a:srgbClr val="CACACA"/>
                </a:solidFill>
                <a:latin typeface="Average"/>
                <a:ea typeface="Average"/>
                <a:cs typeface="Average"/>
                <a:sym typeface="Average"/>
              </a:rPr>
              <a:t> next to the sink.</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Do not clean</a:t>
            </a:r>
            <a:r>
              <a:rPr lang="en-US" sz="1900">
                <a:solidFill>
                  <a:srgbClr val="CACACA"/>
                </a:solidFill>
                <a:latin typeface="Average"/>
                <a:ea typeface="Average"/>
                <a:cs typeface="Average"/>
                <a:sym typeface="Average"/>
              </a:rPr>
              <a:t> out your palette. </a:t>
            </a:r>
            <a:br>
              <a:rPr lang="en-US" sz="1900">
                <a:solidFill>
                  <a:srgbClr val="CACACA"/>
                </a:solidFill>
                <a:latin typeface="Average"/>
                <a:ea typeface="Average"/>
                <a:cs typeface="Average"/>
                <a:sym typeface="Average"/>
              </a:rPr>
            </a:br>
            <a:r>
              <a:rPr lang="en-US" sz="1900">
                <a:solidFill>
                  <a:srgbClr val="CACACA"/>
                </a:solidFill>
                <a:latin typeface="Average"/>
                <a:ea typeface="Average"/>
                <a:cs typeface="Average"/>
                <a:sym typeface="Average"/>
              </a:rPr>
              <a:t>You will add water and use it again tomorrow.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Fold your booklet</a:t>
            </a:r>
            <a:r>
              <a:rPr lang="en-US" sz="1900">
                <a:solidFill>
                  <a:srgbClr val="CACACA"/>
                </a:solidFill>
                <a:latin typeface="Average"/>
                <a:ea typeface="Average"/>
                <a:cs typeface="Average"/>
                <a:sym typeface="Average"/>
              </a:rPr>
              <a:t> open and </a:t>
            </a:r>
            <a:r>
              <a:rPr b="1" lang="en-US" sz="1900">
                <a:solidFill>
                  <a:srgbClr val="FFFFFF"/>
                </a:solidFill>
                <a:latin typeface="Average"/>
                <a:ea typeface="Average"/>
                <a:cs typeface="Average"/>
                <a:sym typeface="Average"/>
              </a:rPr>
              <a:t>stack it</a:t>
            </a:r>
            <a:r>
              <a:rPr lang="en-US" sz="1900">
                <a:solidFill>
                  <a:srgbClr val="CACACA"/>
                </a:solidFill>
                <a:latin typeface="Average"/>
                <a:ea typeface="Average"/>
                <a:cs typeface="Average"/>
                <a:sym typeface="Average"/>
              </a:rPr>
              <a:t> on top of your palette to dry.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Put your palette and booklet away </a:t>
            </a:r>
            <a:r>
              <a:rPr b="1" lang="en-US" sz="1900">
                <a:solidFill>
                  <a:srgbClr val="FFFFFF"/>
                </a:solidFill>
                <a:latin typeface="Average"/>
                <a:ea typeface="Average"/>
                <a:cs typeface="Average"/>
                <a:sym typeface="Average"/>
              </a:rPr>
              <a:t>inside </a:t>
            </a:r>
            <a:r>
              <a:rPr b="1" lang="en-US" sz="1900">
                <a:solidFill>
                  <a:srgbClr val="00FF00"/>
                </a:solidFill>
                <a:latin typeface="Average"/>
                <a:ea typeface="Average"/>
                <a:cs typeface="Average"/>
                <a:sym typeface="Average"/>
              </a:rPr>
              <a:t>your cubby</a:t>
            </a:r>
            <a:r>
              <a:rPr lang="en-US" sz="1900">
                <a:solidFill>
                  <a:srgbClr val="CACACA"/>
                </a:solidFill>
                <a:latin typeface="Average"/>
                <a:ea typeface="Average"/>
                <a:cs typeface="Average"/>
                <a:sym typeface="Average"/>
              </a:rPr>
              <a:t>.</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Is your </a:t>
            </a:r>
            <a:r>
              <a:rPr b="1" lang="en-US" sz="1900">
                <a:solidFill>
                  <a:srgbClr val="FFFFFF"/>
                </a:solidFill>
                <a:latin typeface="Average"/>
                <a:ea typeface="Average"/>
                <a:cs typeface="Average"/>
                <a:sym typeface="Average"/>
              </a:rPr>
              <a:t>cubby full</a:t>
            </a:r>
            <a:r>
              <a:rPr lang="en-US" sz="1900">
                <a:solidFill>
                  <a:srgbClr val="CACACA"/>
                </a:solidFill>
                <a:latin typeface="Average"/>
                <a:ea typeface="Average"/>
                <a:cs typeface="Average"/>
                <a:sym typeface="Average"/>
              </a:rPr>
              <a:t>?</a:t>
            </a:r>
            <a:br>
              <a:rPr lang="en-US" sz="1900">
                <a:solidFill>
                  <a:srgbClr val="CACACA"/>
                </a:solidFill>
                <a:latin typeface="Average"/>
                <a:ea typeface="Average"/>
                <a:cs typeface="Average"/>
                <a:sym typeface="Average"/>
              </a:rPr>
            </a:br>
            <a:r>
              <a:rPr lang="en-US"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1" name="Shape 1371"/>
        <p:cNvGrpSpPr/>
        <p:nvPr/>
      </p:nvGrpSpPr>
      <p:grpSpPr>
        <a:xfrm>
          <a:off x="0" y="0"/>
          <a:ext cx="0" cy="0"/>
          <a:chOff x="0" y="0"/>
          <a:chExt cx="0" cy="0"/>
        </a:xfrm>
      </p:grpSpPr>
      <p:sp>
        <p:nvSpPr>
          <p:cNvPr descr="Translations" id="1372" name="Google Shape;1372;p187"/>
          <p:cNvSpPr txBox="1"/>
          <p:nvPr/>
        </p:nvSpPr>
        <p:spPr>
          <a:xfrm>
            <a:off x="4173900" y="0"/>
            <a:ext cx="49701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650">
                <a:solidFill>
                  <a:srgbClr val="AAAAAA"/>
                </a:solidFill>
                <a:latin typeface="Average"/>
                <a:ea typeface="Average"/>
                <a:cs typeface="Average"/>
                <a:sym typeface="Average"/>
              </a:rPr>
              <a:t>የስራዎን ፎቶ እንዲያነሳ አስተማሪዎን ይጠይቁ</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US" sz="1650">
                <a:solidFill>
                  <a:srgbClr val="AAAAAA"/>
                </a:solidFill>
                <a:latin typeface="Average"/>
                <a:ea typeface="Average"/>
                <a:cs typeface="Average"/>
                <a:sym typeface="Average"/>
              </a:rPr>
              <a:t>اطلب من معلمك أن يلتقط صورة لعملك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Demana al teu professor/a que faci una foto de la teva feina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让你的老师给你的作品拍照</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US" sz="1650">
                <a:solidFill>
                  <a:srgbClr val="AAAAAA"/>
                </a:solidFill>
                <a:latin typeface="Average"/>
                <a:ea typeface="Average"/>
                <a:cs typeface="Average"/>
                <a:sym typeface="Average"/>
              </a:rPr>
              <a:t>از معلمتان بخواهید از کارتان عکس بگیرد</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अपने शिक्षक से अपने काम की तस्वीर लेने के लिए कहें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先生にあなたの作品の写真を撮ってもらいましょう</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선생님께 당신의 작품 사진을 찍어달라고 부탁하세요</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Ji mamosteyê/a xwe bixwaze ku wêneyekî xebata te bigire</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Peça ao seu professor para tirar uma foto do seu trabalho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ਆਪਣੇ ਅਧਿਆਪਕ ਨੂੰ ਆਪਣੇ ਕੰਮ ਦੀ ਫੋਟੋ ਖਿੱਚਣ ਲਈ ਕਹੋ।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Попросите учителя сфотографировать вашу работу.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Weydii macalinkaaga inuu sawir ka qaado shaqadaada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Pídele a tu profesor que tome una foto de tu trabajo.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Mwambie mwalimu wako apige picha ya kazi yako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Hilingin sa iyong guro na kumuha ng larawan ng iyong gawa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Öğretmeninizden çalışmanızın fotoğrafını çekmesini isteyin</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Попросіть свого вчителя сфотографувати вашу роботу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Yêu cầu giáo viên chụp ảnh bài làm của bạn</a:t>
            </a:r>
            <a:endParaRPr sz="1650">
              <a:solidFill>
                <a:srgbClr val="AAAAAA"/>
              </a:solidFill>
              <a:latin typeface="Average"/>
              <a:ea typeface="Average"/>
              <a:cs typeface="Average"/>
              <a:sym typeface="Average"/>
            </a:endParaRPr>
          </a:p>
        </p:txBody>
      </p:sp>
      <p:grpSp>
        <p:nvGrpSpPr>
          <p:cNvPr id="1373" name="Google Shape;1373;p187"/>
          <p:cNvGrpSpPr/>
          <p:nvPr/>
        </p:nvGrpSpPr>
        <p:grpSpPr>
          <a:xfrm>
            <a:off x="-12" y="0"/>
            <a:ext cx="4173913" cy="6857999"/>
            <a:chOff x="-12" y="0"/>
            <a:chExt cx="4173913" cy="6857999"/>
          </a:xfrm>
        </p:grpSpPr>
        <p:pic>
          <p:nvPicPr>
            <p:cNvPr id="1374" name="Google Shape;1374;p187"/>
            <p:cNvPicPr preferRelativeResize="0"/>
            <p:nvPr/>
          </p:nvPicPr>
          <p:blipFill>
            <a:blip r:embed="rId3">
              <a:alphaModFix/>
            </a:blip>
            <a:stretch>
              <a:fillRect/>
            </a:stretch>
          </p:blipFill>
          <p:spPr>
            <a:xfrm>
              <a:off x="-12" y="1292999"/>
              <a:ext cx="4173769" cy="5565000"/>
            </a:xfrm>
            <a:prstGeom prst="rect">
              <a:avLst/>
            </a:prstGeom>
            <a:noFill/>
            <a:ln>
              <a:noFill/>
            </a:ln>
          </p:spPr>
        </p:pic>
        <p:sp>
          <p:nvSpPr>
            <p:cNvPr id="1375" name="Google Shape;1375;p187"/>
            <p:cNvSpPr txBox="1"/>
            <p:nvPr/>
          </p:nvSpPr>
          <p:spPr>
            <a:xfrm>
              <a:off x="0" y="0"/>
              <a:ext cx="41739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400">
                  <a:solidFill>
                    <a:srgbClr val="FFFFFF"/>
                  </a:solidFill>
                  <a:latin typeface="Oswald"/>
                  <a:ea typeface="Oswald"/>
                  <a:cs typeface="Oswald"/>
                  <a:sym typeface="Oswald"/>
                </a:rPr>
                <a:t>Ask your teacher to take a photo of your work</a:t>
              </a:r>
              <a:endParaRPr sz="1200"/>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5" name="Shape 335"/>
        <p:cNvGrpSpPr/>
        <p:nvPr/>
      </p:nvGrpSpPr>
      <p:grpSpPr>
        <a:xfrm>
          <a:off x="0" y="0"/>
          <a:ext cx="0" cy="0"/>
          <a:chOff x="0" y="0"/>
          <a:chExt cx="0" cy="0"/>
        </a:xfrm>
      </p:grpSpPr>
      <p:sp>
        <p:nvSpPr>
          <p:cNvPr descr="All text" id="336" name="Google Shape;336;p54"/>
          <p:cNvSpPr txBox="1"/>
          <p:nvPr/>
        </p:nvSpPr>
        <p:spPr>
          <a:xfrm>
            <a:off x="-75" y="0"/>
            <a:ext cx="3844800" cy="593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400">
                <a:solidFill>
                  <a:srgbClr val="FFFFFF"/>
                </a:solidFill>
                <a:latin typeface="Oswald"/>
                <a:ea typeface="Oswald"/>
                <a:cs typeface="Oswald"/>
                <a:sym typeface="Oswald"/>
              </a:rPr>
              <a:t>Today you need</a:t>
            </a:r>
            <a:endParaRPr sz="2400">
              <a:solidFill>
                <a:srgbClr val="FFFFFF"/>
              </a:solidFill>
              <a:latin typeface="Oswald"/>
              <a:ea typeface="Oswald"/>
              <a:cs typeface="Oswald"/>
              <a:sym typeface="Oswald"/>
            </a:endParaRPr>
          </a:p>
          <a:p>
            <a:pPr indent="0" lvl="0" marL="0" rtl="0" algn="l">
              <a:spcBef>
                <a:spcPts val="0"/>
              </a:spcBef>
              <a:spcAft>
                <a:spcPts val="0"/>
              </a:spcAft>
              <a:buNone/>
            </a:pPr>
            <a:r>
              <a:t/>
            </a:r>
            <a:endParaRPr sz="2400">
              <a:solidFill>
                <a:srgbClr val="FFFFFF"/>
              </a:solidFill>
              <a:latin typeface="Oswald"/>
              <a:ea typeface="Oswald"/>
              <a:cs typeface="Oswald"/>
              <a:sym typeface="Oswald"/>
            </a:endParaRPr>
          </a:p>
          <a:p>
            <a:pPr indent="0" lvl="0" marL="457200" rtl="0" algn="l">
              <a:lnSpc>
                <a:spcPct val="114000"/>
              </a:lnSpc>
              <a:spcBef>
                <a:spcPts val="0"/>
              </a:spcBef>
              <a:spcAft>
                <a:spcPts val="0"/>
              </a:spcAft>
              <a:buNone/>
            </a:pPr>
            <a:r>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 Your reference photos</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Your good copy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 Your brushes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 Your palette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600"/>
              </a:spcAft>
              <a:buClr>
                <a:srgbClr val="CACACA"/>
              </a:buClr>
              <a:buSzPts val="2400"/>
              <a:buFont typeface="Average"/>
              <a:buAutoNum type="arabicPeriod"/>
            </a:pPr>
            <a:r>
              <a:rPr lang="en-US" sz="2400">
                <a:solidFill>
                  <a:srgbClr val="CACACA"/>
                </a:solidFill>
                <a:latin typeface="Average"/>
                <a:ea typeface="Average"/>
                <a:cs typeface="Average"/>
                <a:sym typeface="Average"/>
              </a:rPr>
              <a:t>🥤🥤 Two containers of water </a:t>
            </a:r>
            <a:endParaRPr sz="2400">
              <a:solidFill>
                <a:srgbClr val="FFFFFF"/>
              </a:solidFill>
              <a:latin typeface="Oswald"/>
              <a:ea typeface="Oswald"/>
              <a:cs typeface="Oswald"/>
              <a:sym typeface="Oswald"/>
            </a:endParaRPr>
          </a:p>
        </p:txBody>
      </p:sp>
      <p:pic>
        <p:nvPicPr>
          <p:cNvPr id="337" name="Google Shape;337;p54" title="Painting booklet covers for Visual Arts 10.jpg"/>
          <p:cNvPicPr preferRelativeResize="0"/>
          <p:nvPr/>
        </p:nvPicPr>
        <p:blipFill rotWithShape="1">
          <a:blip r:embed="rId3">
            <a:alphaModFix/>
          </a:blip>
          <a:srcRect b="0" l="0" r="0" t="0"/>
          <a:stretch/>
        </p:blipFill>
        <p:spPr>
          <a:xfrm>
            <a:off x="3844718" y="-1"/>
            <a:ext cx="5299281" cy="6857999"/>
          </a:xfrm>
          <a:prstGeom prst="rect">
            <a:avLst/>
          </a:prstGeom>
          <a:noFill/>
          <a:ln>
            <a:noFill/>
          </a:ln>
        </p:spPr>
      </p:pic>
      <p:sp>
        <p:nvSpPr>
          <p:cNvPr descr="All text" id="338" name="Google Shape;338;p54"/>
          <p:cNvSpPr txBox="1"/>
          <p:nvPr/>
        </p:nvSpPr>
        <p:spPr>
          <a:xfrm>
            <a:off x="-75" y="5934600"/>
            <a:ext cx="38448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 📵</a:t>
            </a:r>
            <a:endParaRPr sz="4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descr="All text" id="343" name="Google Shape;343;p55"/>
          <p:cNvSpPr txBox="1"/>
          <p:nvPr/>
        </p:nvSpPr>
        <p:spPr>
          <a:xfrm>
            <a:off x="-75" y="0"/>
            <a:ext cx="3844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400">
                <a:solidFill>
                  <a:srgbClr val="FFFFFF"/>
                </a:solidFill>
                <a:latin typeface="Oswald"/>
                <a:ea typeface="Oswald"/>
                <a:cs typeface="Oswald"/>
                <a:sym typeface="Oswald"/>
              </a:rPr>
              <a:t>Today you need</a:t>
            </a:r>
            <a:endParaRPr sz="2400">
              <a:solidFill>
                <a:srgbClr val="FFFFFF"/>
              </a:solidFill>
              <a:latin typeface="Oswald"/>
              <a:ea typeface="Oswald"/>
              <a:cs typeface="Oswald"/>
              <a:sym typeface="Oswald"/>
            </a:endParaRPr>
          </a:p>
          <a:p>
            <a:pPr indent="0" lvl="0" marL="0" rtl="0" algn="l">
              <a:spcBef>
                <a:spcPts val="0"/>
              </a:spcBef>
              <a:spcAft>
                <a:spcPts val="0"/>
              </a:spcAft>
              <a:buNone/>
            </a:pPr>
            <a:r>
              <a:t/>
            </a:r>
            <a:endParaRPr sz="2400">
              <a:solidFill>
                <a:srgbClr val="FFFFFF"/>
              </a:solidFill>
              <a:latin typeface="Oswald"/>
              <a:ea typeface="Oswald"/>
              <a:cs typeface="Oswald"/>
              <a:sym typeface="Oswald"/>
            </a:endParaRPr>
          </a:p>
          <a:p>
            <a:pPr indent="-381000" lvl="0" marL="457200" rtl="0" algn="l">
              <a:lnSpc>
                <a:spcPct val="114000"/>
              </a:lnSpc>
              <a:spcBef>
                <a:spcPts val="0"/>
              </a:spcBef>
              <a:spcAft>
                <a:spcPts val="0"/>
              </a:spcAft>
              <a:buClr>
                <a:srgbClr val="CACACA"/>
              </a:buClr>
              <a:buSzPts val="2400"/>
              <a:buFont typeface="Average"/>
              <a:buAutoNum type="arabicPeriod"/>
            </a:pPr>
            <a:r>
              <a:rPr b="1" lang="en-US" sz="2400">
                <a:solidFill>
                  <a:srgbClr val="FFFFFF"/>
                </a:solidFill>
                <a:latin typeface="Average"/>
                <a:ea typeface="Average"/>
                <a:cs typeface="Average"/>
                <a:sym typeface="Average"/>
              </a:rPr>
              <a:t>Your Painting Booklet!</a:t>
            </a:r>
            <a:br>
              <a:rPr b="1" lang="en-US" sz="2400">
                <a:solidFill>
                  <a:srgbClr val="FFFFFF"/>
                </a:solidFill>
                <a:latin typeface="Average"/>
                <a:ea typeface="Average"/>
                <a:cs typeface="Average"/>
                <a:sym typeface="Average"/>
              </a:rPr>
            </a:br>
            <a:br>
              <a:rPr b="1" lang="en-US" sz="2400">
                <a:solidFill>
                  <a:srgbClr val="FFFFFF"/>
                </a:solidFill>
                <a:latin typeface="Average"/>
                <a:ea typeface="Average"/>
                <a:cs typeface="Average"/>
                <a:sym typeface="Average"/>
              </a:rPr>
            </a:br>
            <a:r>
              <a:rPr b="1" lang="en-US" sz="2400">
                <a:solidFill>
                  <a:srgbClr val="00FF00"/>
                </a:solidFill>
                <a:latin typeface="Average"/>
                <a:ea typeface="Average"/>
                <a:cs typeface="Average"/>
                <a:sym typeface="Average"/>
              </a:rPr>
              <a:t>For writing your LAST GOALS of the watercolour unit.</a:t>
            </a: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 Your reference photos</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Your good copy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 Your brushes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 Your palette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600"/>
              </a:spcAft>
              <a:buClr>
                <a:srgbClr val="CACACA"/>
              </a:buClr>
              <a:buSzPts val="2400"/>
              <a:buFont typeface="Average"/>
              <a:buAutoNum type="arabicPeriod"/>
            </a:pPr>
            <a:r>
              <a:rPr lang="en-US" sz="2400">
                <a:solidFill>
                  <a:srgbClr val="CACACA"/>
                </a:solidFill>
                <a:latin typeface="Average"/>
                <a:ea typeface="Average"/>
                <a:cs typeface="Average"/>
                <a:sym typeface="Average"/>
              </a:rPr>
              <a:t>🥤🥤 Two containers of water </a:t>
            </a:r>
            <a:endParaRPr sz="2400">
              <a:solidFill>
                <a:srgbClr val="FFFFFF"/>
              </a:solidFill>
              <a:latin typeface="Oswald"/>
              <a:ea typeface="Oswald"/>
              <a:cs typeface="Oswald"/>
              <a:sym typeface="Oswald"/>
            </a:endParaRPr>
          </a:p>
        </p:txBody>
      </p:sp>
      <p:pic>
        <p:nvPicPr>
          <p:cNvPr id="344" name="Google Shape;344;p55" title="Painting booklet covers for Visual Arts 10.jpg"/>
          <p:cNvPicPr preferRelativeResize="0"/>
          <p:nvPr/>
        </p:nvPicPr>
        <p:blipFill rotWithShape="1">
          <a:blip r:embed="rId3">
            <a:alphaModFix/>
          </a:blip>
          <a:srcRect b="0" l="0" r="0" t="0"/>
          <a:stretch/>
        </p:blipFill>
        <p:spPr>
          <a:xfrm>
            <a:off x="3844718" y="-1"/>
            <a:ext cx="5299281" cy="68579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48" name="Shape 348"/>
        <p:cNvGrpSpPr/>
        <p:nvPr/>
      </p:nvGrpSpPr>
      <p:grpSpPr>
        <a:xfrm>
          <a:off x="0" y="0"/>
          <a:ext cx="0" cy="0"/>
          <a:chOff x="0" y="0"/>
          <a:chExt cx="0" cy="0"/>
        </a:xfrm>
      </p:grpSpPr>
      <p:sp>
        <p:nvSpPr>
          <p:cNvPr id="349" name="Google Shape;349;p56"/>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1</a:t>
            </a:r>
            <a:r>
              <a:rPr lang="en-US" sz="1700">
                <a:solidFill>
                  <a:srgbClr val="CCCCCC"/>
                </a:solidFill>
                <a:latin typeface="Open Sans"/>
                <a:ea typeface="Open Sans"/>
                <a:cs typeface="Open Sans"/>
                <a:sym typeface="Open Sans"/>
              </a:rPr>
              <a:t>. Learn how to </a:t>
            </a:r>
            <a:r>
              <a:rPr b="1" lang="en-US"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350" name="Google Shape;350;p56"/>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2</a:t>
            </a:r>
            <a:r>
              <a:rPr lang="en-US" sz="1700">
                <a:solidFill>
                  <a:srgbClr val="CCCCCC"/>
                </a:solidFill>
                <a:latin typeface="Open Sans"/>
                <a:ea typeface="Open Sans"/>
                <a:cs typeface="Open Sans"/>
                <a:sym typeface="Open Sans"/>
              </a:rPr>
              <a:t>. Practice </a:t>
            </a:r>
            <a:r>
              <a:rPr b="1" lang="en-US" sz="1700">
                <a:solidFill>
                  <a:srgbClr val="CCCCCC"/>
                </a:solidFill>
                <a:latin typeface="Open Sans"/>
                <a:ea typeface="Open Sans"/>
                <a:cs typeface="Open Sans"/>
                <a:sym typeface="Open Sans"/>
              </a:rPr>
              <a:t>basic </a:t>
            </a:r>
            <a:r>
              <a:rPr lang="en-US" sz="1700">
                <a:solidFill>
                  <a:srgbClr val="CCCCCC"/>
                </a:solidFill>
                <a:latin typeface="Open Sans"/>
                <a:ea typeface="Open Sans"/>
                <a:cs typeface="Open Sans"/>
                <a:sym typeface="Open Sans"/>
              </a:rPr>
              <a:t>watercolour </a:t>
            </a:r>
            <a:r>
              <a:rPr b="1" lang="en-US" sz="1700">
                <a:solidFill>
                  <a:srgbClr val="FFFFFF"/>
                </a:solidFill>
                <a:latin typeface="Open Sans"/>
                <a:ea typeface="Open Sans"/>
                <a:cs typeface="Open Sans"/>
                <a:sym typeface="Open Sans"/>
              </a:rPr>
              <a:t>techniques</a:t>
            </a:r>
            <a:endParaRPr b="1" sz="1700">
              <a:solidFill>
                <a:srgbClr val="CCCCCC"/>
              </a:solidFill>
            </a:endParaRPr>
          </a:p>
        </p:txBody>
      </p:sp>
      <p:sp>
        <p:nvSpPr>
          <p:cNvPr id="351" name="Google Shape;351;p56"/>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3</a:t>
            </a:r>
            <a:r>
              <a:rPr lang="en-US" sz="1700">
                <a:solidFill>
                  <a:srgbClr val="CCCCCC"/>
                </a:solidFill>
                <a:latin typeface="Open Sans"/>
                <a:ea typeface="Open Sans"/>
                <a:cs typeface="Open Sans"/>
                <a:sym typeface="Open Sans"/>
              </a:rPr>
              <a:t>. </a:t>
            </a:r>
            <a:r>
              <a:rPr i="1" lang="en-US" sz="1700">
                <a:solidFill>
                  <a:srgbClr val="CCCCCC"/>
                </a:solidFill>
                <a:latin typeface="Open Sans"/>
                <a:ea typeface="Open Sans"/>
                <a:cs typeface="Open Sans"/>
                <a:sym typeface="Open Sans"/>
              </a:rPr>
              <a:t>Optionally, </a:t>
            </a:r>
            <a:r>
              <a:rPr lang="en-US" sz="1700">
                <a:solidFill>
                  <a:srgbClr val="CCCCCC"/>
                </a:solidFill>
                <a:latin typeface="Open Sans"/>
                <a:ea typeface="Open Sans"/>
                <a:cs typeface="Open Sans"/>
                <a:sym typeface="Open Sans"/>
              </a:rPr>
              <a:t>learn how to abstractly </a:t>
            </a:r>
            <a:r>
              <a:rPr b="1" lang="en-US"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352" name="Google Shape;352;p56"/>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4</a:t>
            </a:r>
            <a:r>
              <a:rPr lang="en-US" sz="1700">
                <a:solidFill>
                  <a:srgbClr val="CCCCCC"/>
                </a:solidFill>
                <a:latin typeface="Open Sans"/>
                <a:ea typeface="Open Sans"/>
                <a:cs typeface="Open Sans"/>
                <a:sym typeface="Open Sans"/>
              </a:rPr>
              <a:t>. Practice painting in </a:t>
            </a:r>
            <a:r>
              <a:rPr b="1" lang="en-US"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353" name="Google Shape;353;p56"/>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US" sz="1700">
                <a:solidFill>
                  <a:srgbClr val="CCCCCC"/>
                </a:solidFill>
                <a:latin typeface="Open Sans"/>
                <a:ea typeface="Open Sans"/>
                <a:cs typeface="Open Sans"/>
                <a:sym typeface="Open Sans"/>
              </a:rPr>
              <a:t>Step</a:t>
            </a:r>
            <a:r>
              <a:rPr b="1" lang="en-US" sz="1700">
                <a:solidFill>
                  <a:srgbClr val="FFFFFF"/>
                </a:solidFill>
                <a:latin typeface="Open Sans"/>
                <a:ea typeface="Open Sans"/>
                <a:cs typeface="Open Sans"/>
                <a:sym typeface="Open Sans"/>
              </a:rPr>
              <a:t> 5</a:t>
            </a:r>
            <a:r>
              <a:rPr lang="en-US" sz="1700">
                <a:solidFill>
                  <a:srgbClr val="CCCCCC"/>
                </a:solidFill>
                <a:latin typeface="Open Sans"/>
                <a:ea typeface="Open Sans"/>
                <a:cs typeface="Open Sans"/>
                <a:sym typeface="Open Sans"/>
              </a:rPr>
              <a:t>. Practice </a:t>
            </a:r>
            <a:r>
              <a:rPr b="1" lang="en-US"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354" name="Google Shape;354;p56"/>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6. </a:t>
            </a:r>
            <a:r>
              <a:rPr b="1" lang="en-US" sz="1700">
                <a:solidFill>
                  <a:srgbClr val="FFFFFF"/>
                </a:solidFill>
                <a:latin typeface="Open Sans"/>
                <a:ea typeface="Open Sans"/>
                <a:cs typeface="Open Sans"/>
                <a:sym typeface="Open Sans"/>
              </a:rPr>
              <a:t>Develop an idea</a:t>
            </a:r>
            <a:r>
              <a:rPr b="1" lang="en-US" sz="1700">
                <a:solidFill>
                  <a:srgbClr val="CCCCCC"/>
                </a:solidFill>
                <a:latin typeface="Open Sans"/>
                <a:ea typeface="Open Sans"/>
                <a:cs typeface="Open Sans"/>
                <a:sym typeface="Open Sans"/>
              </a:rPr>
              <a:t> </a:t>
            </a:r>
            <a:r>
              <a:rPr lang="en-US"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355" name="Google Shape;355;p56"/>
          <p:cNvGrpSpPr/>
          <p:nvPr/>
        </p:nvGrpSpPr>
        <p:grpSpPr>
          <a:xfrm>
            <a:off x="1269317" y="-43"/>
            <a:ext cx="2783518" cy="6857880"/>
            <a:chOff x="451275" y="2481375"/>
            <a:chExt cx="2832233" cy="6977900"/>
          </a:xfrm>
        </p:grpSpPr>
        <p:pic>
          <p:nvPicPr>
            <p:cNvPr id="356" name="Google Shape;356;p56"/>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357" name="Google Shape;357;p56"/>
            <p:cNvGrpSpPr/>
            <p:nvPr/>
          </p:nvGrpSpPr>
          <p:grpSpPr>
            <a:xfrm>
              <a:off x="452025" y="4541011"/>
              <a:ext cx="1410154" cy="914404"/>
              <a:chOff x="152400" y="4815604"/>
              <a:chExt cx="1410154" cy="914404"/>
            </a:xfrm>
          </p:grpSpPr>
          <p:pic>
            <p:nvPicPr>
              <p:cNvPr id="358" name="Google Shape;358;p56"/>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359" name="Google Shape;359;p56"/>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360" name="Google Shape;360;p56"/>
            <p:cNvGrpSpPr/>
            <p:nvPr/>
          </p:nvGrpSpPr>
          <p:grpSpPr>
            <a:xfrm>
              <a:off x="451275" y="5570831"/>
              <a:ext cx="1411657" cy="914412"/>
              <a:chOff x="152400" y="7374338"/>
              <a:chExt cx="1411657" cy="914412"/>
            </a:xfrm>
          </p:grpSpPr>
          <p:pic>
            <p:nvPicPr>
              <p:cNvPr id="361" name="Google Shape;361;p56"/>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362" name="Google Shape;362;p56"/>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363" name="Google Shape;363;p56"/>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364" name="Google Shape;364;p56"/>
            <p:cNvGrpSpPr/>
            <p:nvPr/>
          </p:nvGrpSpPr>
          <p:grpSpPr>
            <a:xfrm>
              <a:off x="457200" y="6600659"/>
              <a:ext cx="2826308" cy="914401"/>
              <a:chOff x="-2896000" y="2327850"/>
              <a:chExt cx="2826308" cy="914401"/>
            </a:xfrm>
          </p:grpSpPr>
          <p:pic>
            <p:nvPicPr>
              <p:cNvPr id="365" name="Google Shape;365;p56"/>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366" name="Google Shape;366;p56"/>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367" name="Google Shape;367;p56"/>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368" name="Google Shape;368;p56"/>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369" name="Google Shape;369;p56"/>
            <p:cNvGrpSpPr/>
            <p:nvPr/>
          </p:nvGrpSpPr>
          <p:grpSpPr>
            <a:xfrm>
              <a:off x="457200" y="7630475"/>
              <a:ext cx="2109582" cy="1828800"/>
              <a:chOff x="-2348800" y="3433850"/>
              <a:chExt cx="2109582" cy="1828800"/>
            </a:xfrm>
          </p:grpSpPr>
          <p:pic>
            <p:nvPicPr>
              <p:cNvPr id="370" name="Google Shape;370;p56"/>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371" name="Google Shape;371;p56"/>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372" name="Google Shape;372;p56"/>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373" name="Google Shape;373;p56"/>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374" name="Google Shape;374;p56"/>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375" name="Google Shape;375;p56"/>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376" name="Google Shape;376;p56"/>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cxnSp>
        <p:nvCxnSpPr>
          <p:cNvPr id="377" name="Google Shape;377;p56"/>
          <p:cNvCxnSpPr/>
          <p:nvPr/>
        </p:nvCxnSpPr>
        <p:spPr>
          <a:xfrm>
            <a:off x="212200" y="50505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378" name="Google Shape;378;p56"/>
          <p:cNvSpPr txBox="1"/>
          <p:nvPr/>
        </p:nvSpPr>
        <p:spPr>
          <a:xfrm>
            <a:off x="-1427075" y="369450"/>
            <a:ext cx="1260000" cy="4464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descr="All text" id="383" name="Google Shape;383;p57"/>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US"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600">
                <a:solidFill>
                  <a:srgbClr val="FFFFFF"/>
                </a:solidFill>
                <a:latin typeface="Open Sans"/>
                <a:ea typeface="Open Sans"/>
                <a:cs typeface="Open Sans"/>
                <a:sym typeface="Open Sans"/>
              </a:rPr>
              <a:t>Quality of observation: </a:t>
            </a:r>
            <a:r>
              <a:rPr lang="en-US" sz="1600">
                <a:solidFill>
                  <a:srgbClr val="D9D9D9"/>
                </a:solidFill>
                <a:latin typeface="Open Sans"/>
                <a:ea typeface="Open Sans"/>
                <a:cs typeface="Open Sans"/>
                <a:sym typeface="Open Sans"/>
              </a:rPr>
              <a:t>Careful detail, proportion, and shading with the goal of </a:t>
            </a:r>
            <a:r>
              <a:rPr b="1" lang="en-US"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500">
                <a:solidFill>
                  <a:srgbClr val="FFFFFF"/>
                </a:solidFill>
                <a:latin typeface="Open Sans"/>
                <a:ea typeface="Open Sans"/>
                <a:cs typeface="Open Sans"/>
                <a:sym typeface="Open Sans"/>
              </a:rPr>
              <a:t>Quality of painting technique: </a:t>
            </a:r>
            <a:r>
              <a:rPr lang="en-US" sz="1500">
                <a:solidFill>
                  <a:srgbClr val="D9D9D9"/>
                </a:solidFill>
                <a:latin typeface="Open Sans"/>
                <a:ea typeface="Open Sans"/>
                <a:cs typeface="Open Sans"/>
                <a:sym typeface="Open Sans"/>
              </a:rPr>
              <a:t>Excellent </a:t>
            </a:r>
            <a:r>
              <a:rPr b="1" lang="en-US" sz="1500">
                <a:solidFill>
                  <a:srgbClr val="00FF00"/>
                </a:solidFill>
                <a:latin typeface="Open Sans"/>
                <a:ea typeface="Open Sans"/>
                <a:cs typeface="Open Sans"/>
                <a:sym typeface="Open Sans"/>
              </a:rPr>
              <a:t>colour mixing</a:t>
            </a:r>
            <a:r>
              <a:rPr lang="en-US" sz="1500">
                <a:solidFill>
                  <a:srgbClr val="D9D9D9"/>
                </a:solidFill>
                <a:latin typeface="Open Sans"/>
                <a:ea typeface="Open Sans"/>
                <a:cs typeface="Open Sans"/>
                <a:sym typeface="Open Sans"/>
              </a:rPr>
              <a:t>, blending, </a:t>
            </a:r>
            <a:r>
              <a:rPr b="1" lang="en-US" sz="1500">
                <a:solidFill>
                  <a:srgbClr val="00FF00"/>
                </a:solidFill>
                <a:latin typeface="Open Sans"/>
                <a:ea typeface="Open Sans"/>
                <a:cs typeface="Open Sans"/>
                <a:sym typeface="Open Sans"/>
              </a:rPr>
              <a:t>brushwork</a:t>
            </a:r>
            <a:r>
              <a:rPr lang="en-US" sz="1500">
                <a:solidFill>
                  <a:srgbClr val="D9D9D9"/>
                </a:solidFill>
                <a:latin typeface="Open Sans"/>
                <a:ea typeface="Open Sans"/>
                <a:cs typeface="Open Sans"/>
                <a:sym typeface="Open Sans"/>
              </a:rPr>
              <a:t>, and </a:t>
            </a:r>
            <a:r>
              <a:rPr b="1" lang="en-US" sz="1500">
                <a:solidFill>
                  <a:srgbClr val="00FF00"/>
                </a:solidFill>
                <a:latin typeface="Open Sans"/>
                <a:ea typeface="Open Sans"/>
                <a:cs typeface="Open Sans"/>
                <a:sym typeface="Open Sans"/>
              </a:rPr>
              <a:t>texture</a:t>
            </a:r>
            <a:r>
              <a:rPr lang="en-US"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450">
                <a:solidFill>
                  <a:srgbClr val="FFFFFF"/>
                </a:solidFill>
                <a:latin typeface="Open Sans"/>
                <a:ea typeface="Open Sans"/>
                <a:cs typeface="Open Sans"/>
                <a:sym typeface="Open Sans"/>
              </a:rPr>
              <a:t>Composition: </a:t>
            </a:r>
            <a:r>
              <a:rPr lang="en-US" sz="1450">
                <a:solidFill>
                  <a:srgbClr val="D9D9D9"/>
                </a:solidFill>
                <a:latin typeface="Open Sans"/>
                <a:ea typeface="Open Sans"/>
                <a:cs typeface="Open Sans"/>
                <a:sym typeface="Open Sans"/>
              </a:rPr>
              <a:t>Creating a full, well-balanced, non-central composition with a</a:t>
            </a:r>
            <a:r>
              <a:rPr b="1" lang="en-US"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384" name="Google Shape;384;p57"/>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385" name="Google Shape;385;p57"/>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386" name="Google Shape;386;p57"/>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387" name="Google Shape;387;p57"/>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388" name="Google Shape;388;p57"/>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389" name="Google Shape;389;p57"/>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390" name="Google Shape;390;p57"/>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391" name="Google Shape;391;p57"/>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392" name="Google Shape;392;p57"/>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6" name="Shape 396"/>
        <p:cNvGrpSpPr/>
        <p:nvPr/>
      </p:nvGrpSpPr>
      <p:grpSpPr>
        <a:xfrm>
          <a:off x="0" y="0"/>
          <a:ext cx="0" cy="0"/>
          <a:chOff x="0" y="0"/>
          <a:chExt cx="0" cy="0"/>
        </a:xfrm>
      </p:grpSpPr>
      <p:sp>
        <p:nvSpPr>
          <p:cNvPr descr="Column 1" id="397" name="Google Shape;397;p58"/>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የምልከታ ጥራት</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جودة 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Qualitat de l'observació</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观察质量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کیفیت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अवलोकन की गुणवत्ता</a:t>
            </a:r>
            <a:endParaRPr sz="1000">
              <a:solidFill>
                <a:srgbClr val="AAAAAA"/>
              </a:solidFill>
              <a:latin typeface="Average"/>
              <a:ea typeface="Average"/>
              <a:cs typeface="Average"/>
              <a:sym typeface="Average"/>
            </a:endParaRPr>
          </a:p>
        </p:txBody>
      </p:sp>
      <p:sp>
        <p:nvSpPr>
          <p:cNvPr descr="Column 2" id="398" name="Google Shape;398;p58"/>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観察の質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관찰의 질</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Kalîteya çavdêriyê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Qualidade da observação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ਨਿਰੀਖਣ ਦੀ ਗੁਣਵੱਤਾ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Качество наблюдения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Tayada fiirsashada</a:t>
            </a:r>
            <a:endParaRPr sz="1000">
              <a:solidFill>
                <a:srgbClr val="AAAAAA"/>
              </a:solidFill>
              <a:latin typeface="Average"/>
              <a:ea typeface="Average"/>
              <a:cs typeface="Average"/>
              <a:sym typeface="Average"/>
            </a:endParaRPr>
          </a:p>
        </p:txBody>
      </p:sp>
      <p:sp>
        <p:nvSpPr>
          <p:cNvPr descr="Column 3" id="399" name="Google Shape;399;p58"/>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Calidad de la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Ubora wa uchunguzi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Kalidad ng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Gözlem kalitesi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Якість спостереження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Chất lượng quan sát</a:t>
            </a:r>
            <a:endParaRPr sz="1000">
              <a:solidFill>
                <a:srgbClr val="AAAAA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id="214" name="Google Shape;214;p41" title="IMG-7327.JPG"/>
          <p:cNvPicPr preferRelativeResize="0"/>
          <p:nvPr/>
        </p:nvPicPr>
        <p:blipFill rotWithShape="1">
          <a:blip r:embed="rId3">
            <a:alphaModFix/>
          </a:blip>
          <a:srcRect b="249" l="0" r="0" t="249"/>
          <a:stretch/>
        </p:blipFill>
        <p:spPr>
          <a:xfrm>
            <a:off x="0" y="0"/>
            <a:ext cx="9189852" cy="6858025"/>
          </a:xfrm>
          <a:prstGeom prst="rect">
            <a:avLst/>
          </a:prstGeom>
          <a:noFill/>
          <a:ln>
            <a:noFill/>
          </a:ln>
        </p:spPr>
      </p:pic>
      <p:sp>
        <p:nvSpPr>
          <p:cNvPr id="215" name="Google Shape;215;p41"/>
          <p:cNvSpPr txBox="1"/>
          <p:nvPr/>
        </p:nvSpPr>
        <p:spPr>
          <a:xfrm>
            <a:off x="-126668" y="6272242"/>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Painting workbook</a:t>
            </a:r>
            <a:endParaRPr b="1" sz="3000">
              <a:solidFill>
                <a:srgbClr val="CACACA"/>
              </a:solidFill>
              <a:latin typeface="Average"/>
              <a:ea typeface="Average"/>
              <a:cs typeface="Average"/>
              <a:sym typeface="Average"/>
            </a:endParaRPr>
          </a:p>
        </p:txBody>
      </p:sp>
      <p:sp>
        <p:nvSpPr>
          <p:cNvPr id="216" name="Google Shape;216;p41"/>
          <p:cNvSpPr txBox="1"/>
          <p:nvPr/>
        </p:nvSpPr>
        <p:spPr>
          <a:xfrm>
            <a:off x="4356000" y="823500"/>
            <a:ext cx="46413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Art kit with brushes</a:t>
            </a:r>
            <a:endParaRPr b="1" sz="3000">
              <a:solidFill>
                <a:srgbClr val="CACACA"/>
              </a:solidFill>
              <a:latin typeface="Average"/>
              <a:ea typeface="Average"/>
              <a:cs typeface="Average"/>
              <a:sym typeface="Average"/>
            </a:endParaRPr>
          </a:p>
        </p:txBody>
      </p:sp>
      <p:sp>
        <p:nvSpPr>
          <p:cNvPr id="217" name="Google Shape;217;p41"/>
          <p:cNvSpPr/>
          <p:nvPr/>
        </p:nvSpPr>
        <p:spPr>
          <a:xfrm>
            <a:off x="2640452" y="5227761"/>
            <a:ext cx="891300" cy="21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18" name="Google Shape;218;p41"/>
          <p:cNvSpPr txBox="1"/>
          <p:nvPr/>
        </p:nvSpPr>
        <p:spPr>
          <a:xfrm>
            <a:off x="5608900" y="23259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latin typeface="Average"/>
                <a:ea typeface="Average"/>
                <a:cs typeface="Average"/>
                <a:sym typeface="Average"/>
              </a:rPr>
              <a:t>Palette</a:t>
            </a:r>
            <a:endParaRPr b="1" sz="3000">
              <a:latin typeface="Average"/>
              <a:ea typeface="Average"/>
              <a:cs typeface="Average"/>
              <a:sym typeface="Average"/>
            </a:endParaRPr>
          </a:p>
        </p:txBody>
      </p:sp>
      <p:sp>
        <p:nvSpPr>
          <p:cNvPr id="219" name="Google Shape;219;p41"/>
          <p:cNvSpPr txBox="1"/>
          <p:nvPr/>
        </p:nvSpPr>
        <p:spPr>
          <a:xfrm>
            <a:off x="7373050" y="4779175"/>
            <a:ext cx="1816800" cy="203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a:t>
            </a:r>
            <a:endParaRPr sz="4800">
              <a:solidFill>
                <a:srgbClr val="00FF00"/>
              </a:solidFill>
              <a:latin typeface="Oswald"/>
              <a:ea typeface="Oswald"/>
              <a:cs typeface="Oswald"/>
              <a:sym typeface="Oswald"/>
            </a:endParaRPr>
          </a:p>
          <a:p>
            <a:pPr indent="0" lvl="0" marL="0" rtl="0" algn="ctr">
              <a:spcBef>
                <a:spcPts val="0"/>
              </a:spcBef>
              <a:spcAft>
                <a:spcPts val="0"/>
              </a:spcAft>
              <a:buNone/>
            </a:pPr>
            <a:r>
              <a:rPr lang="en-US" sz="7200">
                <a:solidFill>
                  <a:srgbClr val="00FF00"/>
                </a:solidFill>
                <a:latin typeface="Oswald"/>
                <a:ea typeface="Oswald"/>
                <a:cs typeface="Oswald"/>
                <a:sym typeface="Oswald"/>
              </a:rPr>
              <a:t>📵</a:t>
            </a:r>
            <a:endParaRPr sz="7200"/>
          </a:p>
        </p:txBody>
      </p:sp>
      <p:sp>
        <p:nvSpPr>
          <p:cNvPr id="220" name="Google Shape;220;p41"/>
          <p:cNvSpPr txBox="1"/>
          <p:nvPr/>
        </p:nvSpPr>
        <p:spPr>
          <a:xfrm>
            <a:off x="45150" y="707150"/>
            <a:ext cx="42657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Two containers of water</a:t>
            </a:r>
            <a:endParaRPr b="1" sz="3000">
              <a:solidFill>
                <a:srgbClr val="CACACA"/>
              </a:solidFill>
              <a:latin typeface="Average"/>
              <a:ea typeface="Average"/>
              <a:cs typeface="Average"/>
              <a:sym typeface="Average"/>
            </a:endParaRPr>
          </a:p>
        </p:txBody>
      </p:sp>
      <p:sp>
        <p:nvSpPr>
          <p:cNvPr id="221" name="Google Shape;221;p41"/>
          <p:cNvSpPr txBox="1"/>
          <p:nvPr/>
        </p:nvSpPr>
        <p:spPr>
          <a:xfrm>
            <a:off x="4497175" y="3157050"/>
            <a:ext cx="3967800" cy="1107900"/>
          </a:xfrm>
          <a:prstGeom prst="rect">
            <a:avLst/>
          </a:prstGeom>
          <a:solidFill>
            <a:srgbClr val="616161">
              <a:alpha val="5375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swald"/>
                <a:ea typeface="Oswald"/>
                <a:cs typeface="Oswald"/>
                <a:sym typeface="Oswald"/>
              </a:rPr>
              <a:t>Start by wetting your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US" sz="3000">
                <a:solidFill>
                  <a:srgbClr val="00FFFF"/>
                </a:solidFill>
                <a:latin typeface="Oswald"/>
                <a:ea typeface="Oswald"/>
                <a:cs typeface="Oswald"/>
                <a:sym typeface="Oswald"/>
              </a:rPr>
              <a:t>cyan</a:t>
            </a:r>
            <a:r>
              <a:rPr lang="en-US" sz="3000">
                <a:solidFill>
                  <a:srgbClr val="FFFFFF"/>
                </a:solidFill>
                <a:latin typeface="Oswald"/>
                <a:ea typeface="Oswald"/>
                <a:cs typeface="Oswald"/>
                <a:sym typeface="Oswald"/>
              </a:rPr>
              <a:t>, </a:t>
            </a:r>
            <a:r>
              <a:rPr lang="en-US" sz="3000">
                <a:solidFill>
                  <a:srgbClr val="FFFF00"/>
                </a:solidFill>
                <a:latin typeface="Oswald"/>
                <a:ea typeface="Oswald"/>
                <a:cs typeface="Oswald"/>
                <a:sym typeface="Oswald"/>
              </a:rPr>
              <a:t>yellow</a:t>
            </a:r>
            <a:r>
              <a:rPr lang="en-US" sz="3000">
                <a:latin typeface="Oswald"/>
                <a:ea typeface="Oswald"/>
                <a:cs typeface="Oswald"/>
                <a:sym typeface="Oswald"/>
              </a:rPr>
              <a:t>, and</a:t>
            </a:r>
            <a:r>
              <a:rPr lang="en-US" sz="3000">
                <a:solidFill>
                  <a:srgbClr val="FFFFFF"/>
                </a:solidFill>
                <a:latin typeface="Oswald"/>
                <a:ea typeface="Oswald"/>
                <a:cs typeface="Oswald"/>
                <a:sym typeface="Oswald"/>
              </a:rPr>
              <a:t> </a:t>
            </a:r>
            <a:r>
              <a:rPr lang="en-US"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sp>
        <p:nvSpPr>
          <p:cNvPr id="222" name="Google Shape;222;p41"/>
          <p:cNvSpPr txBox="1"/>
          <p:nvPr/>
        </p:nvSpPr>
        <p:spPr>
          <a:xfrm>
            <a:off x="4129181" y="4835725"/>
            <a:ext cx="2031900" cy="139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434343"/>
                </a:solidFill>
                <a:latin typeface="Average"/>
                <a:ea typeface="Average"/>
                <a:cs typeface="Average"/>
                <a:sym typeface="Average"/>
              </a:rPr>
              <a:t>Scrap of paper towel</a:t>
            </a:r>
            <a:endParaRPr b="1" sz="3000">
              <a:solidFill>
                <a:srgbClr val="434343"/>
              </a:solidFill>
              <a:latin typeface="Average"/>
              <a:ea typeface="Average"/>
              <a:cs typeface="Average"/>
              <a:sym typeface="Average"/>
            </a:endParaRPr>
          </a:p>
        </p:txBody>
      </p:sp>
      <p:sp>
        <p:nvSpPr>
          <p:cNvPr id="223" name="Google Shape;223;p41"/>
          <p:cNvSpPr txBox="1"/>
          <p:nvPr/>
        </p:nvSpPr>
        <p:spPr>
          <a:xfrm>
            <a:off x="0" y="0"/>
            <a:ext cx="5042400" cy="690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4200">
                <a:solidFill>
                  <a:srgbClr val="FF0000"/>
                </a:solidFill>
                <a:latin typeface="Oswald"/>
                <a:ea typeface="Oswald"/>
                <a:cs typeface="Oswald"/>
                <a:sym typeface="Oswald"/>
              </a:rPr>
              <a:t>LAST skill builder day</a:t>
            </a:r>
            <a:endParaRPr b="1" sz="4800">
              <a:solidFill>
                <a:srgbClr val="FF0000"/>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03" name="Shape 403"/>
        <p:cNvGrpSpPr/>
        <p:nvPr/>
      </p:nvGrpSpPr>
      <p:grpSpPr>
        <a:xfrm>
          <a:off x="0" y="0"/>
          <a:ext cx="0" cy="0"/>
          <a:chOff x="0" y="0"/>
          <a:chExt cx="0" cy="0"/>
        </a:xfrm>
      </p:grpSpPr>
      <p:sp>
        <p:nvSpPr>
          <p:cNvPr descr="Column 1" id="404" name="Google Shape;404;p59"/>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የቀለም ዘዴ ጥራት</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جودة تقنية الرسم</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Qualitat de la tècnica pictòrica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绘画技术的质量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کیفیت تکنیک نقاشی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चित्रकला तकनीक की गुणवत्ता</a:t>
            </a:r>
            <a:endParaRPr sz="1000">
              <a:solidFill>
                <a:srgbClr val="AAAAAA"/>
              </a:solidFill>
              <a:latin typeface="Average"/>
              <a:ea typeface="Average"/>
              <a:cs typeface="Average"/>
              <a:sym typeface="Average"/>
            </a:endParaRPr>
          </a:p>
        </p:txBody>
      </p:sp>
      <p:sp>
        <p:nvSpPr>
          <p:cNvPr descr="Column 2" id="405" name="Google Shape;405;p59"/>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絵画技術の質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페인팅 기법의 품질</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Kalîteya teknîka boyaxkirinê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Qualidade da técnica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ਪੇਂਟਿੰਗ ਤਕਨੀਕ ਦੀ ਗੁਣਵੱਤਾ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Качество техники живописи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Tayada farsamada rinjiyeynta</a:t>
            </a:r>
            <a:endParaRPr sz="1000">
              <a:solidFill>
                <a:srgbClr val="AAAAAA"/>
              </a:solidFill>
              <a:latin typeface="Average"/>
              <a:ea typeface="Average"/>
              <a:cs typeface="Average"/>
              <a:sym typeface="Average"/>
            </a:endParaRPr>
          </a:p>
        </p:txBody>
      </p:sp>
      <p:sp>
        <p:nvSpPr>
          <p:cNvPr descr="Column 3" id="406" name="Google Shape;406;p59"/>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Calidad de la técnica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Ubora wa mbinu ya uchoraji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Kalidad ng pamamaraan ng pagpipinta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Boyama tekniğinin kalitesi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Якість техніки малювання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Chất lượng kỹ thuật sơn</a:t>
            </a:r>
            <a:endParaRPr sz="1000">
              <a:solidFill>
                <a:srgbClr val="AAAAAA"/>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10" name="Shape 410"/>
        <p:cNvGrpSpPr/>
        <p:nvPr/>
      </p:nvGrpSpPr>
      <p:grpSpPr>
        <a:xfrm>
          <a:off x="0" y="0"/>
          <a:ext cx="0" cy="0"/>
          <a:chOff x="0" y="0"/>
          <a:chExt cx="0" cy="0"/>
        </a:xfrm>
      </p:grpSpPr>
      <p:sp>
        <p:nvSpPr>
          <p:cNvPr descr="Column 1" id="411" name="Google Shape;411;p60"/>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ቅንብር እና የቀለም ዘዴ</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Composició i esquema de colors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构图和配色方案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रचना और रंग योजना</a:t>
            </a:r>
            <a:endParaRPr sz="1000">
              <a:solidFill>
                <a:srgbClr val="AAAAAA"/>
              </a:solidFill>
              <a:latin typeface="Average"/>
              <a:ea typeface="Average"/>
              <a:cs typeface="Average"/>
              <a:sym typeface="Average"/>
            </a:endParaRPr>
          </a:p>
        </p:txBody>
      </p:sp>
      <p:sp>
        <p:nvSpPr>
          <p:cNvPr descr="Column 2" id="412" name="Google Shape;412;p60"/>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構成と配色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구성 및 색상 구성표</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Composição e esquema de cores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ਰਚਨਾ ਅਤੇ ਰੰਗ ਸਕੀਮ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Композиция и цветовое решение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Halabuurka iyo nidaamka midabka</a:t>
            </a:r>
            <a:endParaRPr sz="1000">
              <a:solidFill>
                <a:srgbClr val="AAAAAA"/>
              </a:solidFill>
              <a:latin typeface="Average"/>
              <a:ea typeface="Average"/>
              <a:cs typeface="Average"/>
              <a:sym typeface="Average"/>
            </a:endParaRPr>
          </a:p>
        </p:txBody>
      </p:sp>
      <p:sp>
        <p:nvSpPr>
          <p:cNvPr descr="Column 3" id="413" name="Google Shape;413;p60"/>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Composición y combinación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Muundo na mpango wa rangi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Kompozisyon ve renk şeması</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Композиція та колірна гама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Thành phần và bảng màu</a:t>
            </a:r>
            <a:endParaRPr sz="1000">
              <a:solidFill>
                <a:srgbClr val="AAAAAA"/>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descr="Translations" id="418" name="Google Shape;418;p61"/>
          <p:cNvSpPr txBox="1"/>
          <p:nvPr/>
        </p:nvSpPr>
        <p:spPr>
          <a:xfrm>
            <a:off x="4571925"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50">
                <a:solidFill>
                  <a:srgbClr val="AAAAAA"/>
                </a:solidFill>
                <a:latin typeface="Average"/>
                <a:ea typeface="Average"/>
                <a:cs typeface="Average"/>
                <a:sym typeface="Average"/>
              </a:rPr>
              <a:t>በእያንዳንዱ ክፍል መጨረሻ ላይ የስራ ቦታዎ ንጹህ መሆን አለመሆኑን እቀዳለሁ።</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في نهاية كل فصل، سأقوم أيضًا بتسجيل ما إذا كانت مساحة العمل الخاصة بك نظيفة</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Al final de cada classe, també anotaré si el vostre espai de treball està net.</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每节课结束时，我还会记录你的工作空间是否干净</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در پایان هر کلاس، من همچنین ثبت خواهم کرد که آیا فضای کاری شما تمیز است یا خیر.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प्रत्येक कक्षा के अंत में, मैं यह भी रिकॉर्ड करूंगी कि आपका कार्यस्थल साफ़ है या नहीं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各クラスの最後に、作業スペースが清潔かどうかも記録します。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각 수업이 끝나면 작업 공간이 깨끗한지 여부도 기록합니다.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Di dawiya her dersê de, ez ê tomar bikim ka cîhê karê we paqij e an na.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No final de cada aula, também registrarei se seu espaço de trabalho está limpo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ਹਰੇਕ ਕਲਾਸ ਦੇ ਅੰਤ ਵਿੱਚ, ਮੈਂ ਇਹ ਵੀ ਰਿਕਾਰਡ ਕਰਾਂਗਾ ਕਿ ਤੁਹਾਡਾ ਕੰਮ ਕਰਨ ਵਾਲਾ ਸਥਾਨ ਸਾਫ਼ ਹੈ ਜਾਂ ਨਹੀਂ।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В конце каждого занятия я также буду отмечать чистоту вашего рабочего места.</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Dhammaadka fasal kasta, waxaan sidoo kale duubi doonaa in goobtaada shaqadu nadiif tahay</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Al final de cada clase, también registraré si su espacio de trabajo está limpio.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Mwishoni mwa kila darasa, nitakuwa pia nikirekodi ikiwa nafasi yako ya kazi ni safi</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Sa pagtatapos ng bawat klase, ire-record ko rin kung malinis ang iyong workspace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Her dersin sonunda çalışma alanınızın temiz olup olmadığını da kaydedeceğim</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В кінці кожного заняття я також записуватиму, чи чисте ваше робоче місце.</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Vào cuối mỗi buổi học, tôi cũng sẽ ghi lại xem không gian làm việc của bạn có sạch sẽ không.</a:t>
            </a:r>
            <a:endParaRPr sz="1250">
              <a:solidFill>
                <a:srgbClr val="FFFFFF"/>
              </a:solidFill>
              <a:latin typeface="Oswald"/>
              <a:ea typeface="Oswald"/>
              <a:cs typeface="Oswald"/>
              <a:sym typeface="Oswald"/>
            </a:endParaRPr>
          </a:p>
        </p:txBody>
      </p:sp>
      <p:sp>
        <p:nvSpPr>
          <p:cNvPr id="419" name="Google Shape;419;p6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500">
                <a:solidFill>
                  <a:srgbClr val="FFFFFF"/>
                </a:solidFill>
                <a:latin typeface="Oswald"/>
                <a:ea typeface="Oswald"/>
                <a:cs typeface="Oswald"/>
                <a:sym typeface="Oswald"/>
              </a:rPr>
              <a:t>At the end of each class, I will be recording whether your </a:t>
            </a:r>
            <a:r>
              <a:rPr lang="en-US" sz="3500">
                <a:solidFill>
                  <a:srgbClr val="00FF00"/>
                </a:solidFill>
                <a:latin typeface="Oswald"/>
                <a:ea typeface="Oswald"/>
                <a:cs typeface="Oswald"/>
                <a:sym typeface="Oswald"/>
              </a:rPr>
              <a:t>workspace is clean</a:t>
            </a:r>
            <a:endParaRPr sz="3500">
              <a:solidFill>
                <a:srgbClr val="00FF00"/>
              </a:solidFill>
              <a:latin typeface="Oswald"/>
              <a:ea typeface="Oswald"/>
              <a:cs typeface="Oswald"/>
              <a:sym typeface="Oswald"/>
            </a:endParaRPr>
          </a:p>
          <a:p>
            <a:pPr indent="0" lvl="0" marL="0" rtl="0" algn="ctr">
              <a:spcBef>
                <a:spcPts val="0"/>
              </a:spcBef>
              <a:spcAft>
                <a:spcPts val="0"/>
              </a:spcAft>
              <a:buNone/>
            </a:pPr>
            <a:r>
              <a:rPr lang="en-US" sz="3500">
                <a:solidFill>
                  <a:srgbClr val="FFFFFF"/>
                </a:solidFill>
                <a:latin typeface="Oswald"/>
                <a:ea typeface="Oswald"/>
                <a:cs typeface="Oswald"/>
                <a:sym typeface="Oswald"/>
              </a:rPr>
              <a:t>🧹🧽🧼✨🛁🚿🧴</a:t>
            </a:r>
            <a:endParaRPr sz="3500">
              <a:solidFill>
                <a:srgbClr val="FFFFFF"/>
              </a:solidFill>
              <a:latin typeface="Oswald"/>
              <a:ea typeface="Oswald"/>
              <a:cs typeface="Oswald"/>
              <a:sym typeface="Oswald"/>
            </a:endParaRPr>
          </a:p>
          <a:p>
            <a:pPr indent="0" lvl="0" marL="0" rtl="0" algn="ctr">
              <a:spcBef>
                <a:spcPts val="0"/>
              </a:spcBef>
              <a:spcAft>
                <a:spcPts val="0"/>
              </a:spcAft>
              <a:buNone/>
            </a:pPr>
            <a:r>
              <a:t/>
            </a:r>
            <a:endParaRPr sz="2300">
              <a:solidFill>
                <a:srgbClr val="FFFFFF"/>
              </a:solidFill>
              <a:latin typeface="Oswald"/>
              <a:ea typeface="Oswald"/>
              <a:cs typeface="Oswald"/>
              <a:sym typeface="Oswald"/>
            </a:endParaRPr>
          </a:p>
          <a:p>
            <a:pPr indent="0" lvl="0" marL="0" rtl="0" algn="ctr">
              <a:spcBef>
                <a:spcPts val="0"/>
              </a:spcBef>
              <a:spcAft>
                <a:spcPts val="0"/>
              </a:spcAft>
              <a:buNone/>
            </a:pPr>
            <a:r>
              <a:rPr lang="en-US" sz="2300">
                <a:solidFill>
                  <a:srgbClr val="B7B7B7"/>
                </a:solidFill>
                <a:latin typeface="Average"/>
                <a:ea typeface="Average"/>
                <a:cs typeface="Average"/>
                <a:sym typeface="Average"/>
              </a:rPr>
              <a:t>Good clean up habits are one of the things we are supposed to mark.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b="1" lang="en-US" sz="2300">
                <a:solidFill>
                  <a:srgbClr val="00FF00"/>
                </a:solidFill>
                <a:latin typeface="Average"/>
                <a:ea typeface="Average"/>
                <a:cs typeface="Average"/>
                <a:sym typeface="Average"/>
              </a:rPr>
              <a:t>Throw out </a:t>
            </a:r>
            <a:r>
              <a:rPr lang="en-US" sz="2300">
                <a:solidFill>
                  <a:srgbClr val="B7B7B7"/>
                </a:solidFill>
                <a:latin typeface="Average"/>
                <a:ea typeface="Average"/>
                <a:cs typeface="Average"/>
                <a:sym typeface="Average"/>
              </a:rPr>
              <a:t>paper towels.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b="1" lang="en-US" sz="2300">
                <a:solidFill>
                  <a:srgbClr val="00FF00"/>
                </a:solidFill>
                <a:latin typeface="Average"/>
                <a:ea typeface="Average"/>
                <a:cs typeface="Average"/>
                <a:sym typeface="Average"/>
              </a:rPr>
              <a:t>Empty </a:t>
            </a:r>
            <a:r>
              <a:rPr lang="en-US" sz="2300">
                <a:solidFill>
                  <a:srgbClr val="B7B7B7"/>
                </a:solidFill>
                <a:latin typeface="Average"/>
                <a:ea typeface="Average"/>
                <a:cs typeface="Average"/>
                <a:sym typeface="Average"/>
              </a:rPr>
              <a:t>your water containers and </a:t>
            </a:r>
            <a:r>
              <a:rPr b="1" lang="en-US" sz="2300">
                <a:solidFill>
                  <a:srgbClr val="00FF00"/>
                </a:solidFill>
                <a:latin typeface="Average"/>
                <a:ea typeface="Average"/>
                <a:cs typeface="Average"/>
                <a:sym typeface="Average"/>
              </a:rPr>
              <a:t>stack</a:t>
            </a:r>
            <a:r>
              <a:rPr lang="en-US" sz="2300">
                <a:solidFill>
                  <a:srgbClr val="B7B7B7"/>
                </a:solidFill>
                <a:latin typeface="Average"/>
                <a:ea typeface="Average"/>
                <a:cs typeface="Average"/>
                <a:sym typeface="Average"/>
              </a:rPr>
              <a:t> them next to the sink.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lang="en-US" sz="2300">
                <a:solidFill>
                  <a:srgbClr val="B7B7B7"/>
                </a:solidFill>
                <a:latin typeface="Average"/>
                <a:ea typeface="Average"/>
                <a:cs typeface="Average"/>
                <a:sym typeface="Average"/>
              </a:rPr>
              <a:t>Put your painting materials away </a:t>
            </a:r>
            <a:r>
              <a:rPr b="1" lang="en-US" sz="2300">
                <a:solidFill>
                  <a:srgbClr val="00FF00"/>
                </a:solidFill>
                <a:latin typeface="Average"/>
                <a:ea typeface="Average"/>
                <a:cs typeface="Average"/>
                <a:sym typeface="Average"/>
              </a:rPr>
              <a:t>in the cubby</a:t>
            </a:r>
            <a:r>
              <a:rPr lang="en-US" sz="2300">
                <a:solidFill>
                  <a:srgbClr val="B7B7B7"/>
                </a:solidFill>
                <a:latin typeface="Average"/>
                <a:ea typeface="Average"/>
                <a:cs typeface="Average"/>
                <a:sym typeface="Average"/>
              </a:rPr>
              <a:t> I made for you. </a:t>
            </a:r>
            <a:endParaRPr sz="2300">
              <a:solidFill>
                <a:srgbClr val="B7B7B7"/>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23" name="Shape 423"/>
        <p:cNvGrpSpPr/>
        <p:nvPr/>
      </p:nvGrpSpPr>
      <p:grpSpPr>
        <a:xfrm>
          <a:off x="0" y="0"/>
          <a:ext cx="0" cy="0"/>
          <a:chOff x="0" y="0"/>
          <a:chExt cx="0" cy="0"/>
        </a:xfrm>
      </p:grpSpPr>
      <p:graphicFrame>
        <p:nvGraphicFramePr>
          <p:cNvPr id="424" name="Google Shape;424;p62"/>
          <p:cNvGraphicFramePr/>
          <p:nvPr/>
        </p:nvGraphicFramePr>
        <p:xfrm>
          <a:off x="749600" y="62350"/>
          <a:ext cx="3000000" cy="3000000"/>
        </p:xfrm>
        <a:graphic>
          <a:graphicData uri="http://schemas.openxmlformats.org/drawingml/2006/table">
            <a:tbl>
              <a:tblPr>
                <a:noFill/>
                <a:tableStyleId>{D15E006D-96CA-4922-AFFD-C87681D1645F}</a:tableStyleId>
              </a:tblPr>
              <a:tblGrid>
                <a:gridCol w="1545025"/>
                <a:gridCol w="1545025"/>
                <a:gridCol w="1545025"/>
                <a:gridCol w="1545025"/>
                <a:gridCol w="1545025"/>
              </a:tblGrid>
              <a:tr h="597300">
                <a:tc gridSpan="5">
                  <a:txBody>
                    <a:bodyPr/>
                    <a:lstStyle/>
                    <a:p>
                      <a:pPr indent="0" lvl="0" marL="0" rtl="0" algn="ctr">
                        <a:lnSpc>
                          <a:spcPct val="115000"/>
                        </a:lnSpc>
                        <a:spcBef>
                          <a:spcPts val="0"/>
                        </a:spcBef>
                        <a:spcAft>
                          <a:spcPts val="0"/>
                        </a:spcAft>
                        <a:buNone/>
                      </a:pPr>
                      <a:r>
                        <a:rPr lang="en-US"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0E0E0"/>
                      </a:solidFill>
                      <a:prstDash val="solid"/>
                      <a:round/>
                      <a:headEnd len="sm" w="sm" type="none"/>
                      <a:tailEnd len="sm" w="sm" type="none"/>
                    </a:lnB>
                  </a:tcPr>
                </a:tc>
                <a:tc hMerge="1"/>
                <a:tc hMerge="1"/>
                <a:tc hMerge="1"/>
                <a:tc hMerge="1"/>
              </a:tr>
              <a:tr h="943975">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31</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a:t>
                      </a:r>
                      <a:endParaRPr sz="36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Last day for depth drawing</a:t>
                      </a:r>
                      <a:endParaRPr sz="4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Professional Development Day</a:t>
                      </a:r>
                      <a:endParaRPr sz="42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US" sz="2200">
                          <a:solidFill>
                            <a:srgbClr val="6AA84F"/>
                          </a:solidFill>
                          <a:latin typeface="Oswald"/>
                          <a:ea typeface="Oswald"/>
                          <a:cs typeface="Oswald"/>
                          <a:sym typeface="Oswald"/>
                        </a:rPr>
                        <a:t>Painting skill builders</a:t>
                      </a:r>
                      <a:endParaRPr sz="46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r>
              <a:tr h="785025">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7</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8</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9</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10</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11</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785025">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14</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16</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17</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1900">
                          <a:solidFill>
                            <a:srgbClr val="B7B7B7"/>
                          </a:solidFill>
                          <a:latin typeface="Oswald"/>
                          <a:ea typeface="Oswald"/>
                          <a:cs typeface="Oswald"/>
                          <a:sym typeface="Oswald"/>
                        </a:rPr>
                        <a:t>Good Friday</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r>
              <a:tr h="785025">
                <a:tc>
                  <a:txBody>
                    <a:bodyPr/>
                    <a:lstStyle/>
                    <a:p>
                      <a:pPr indent="0" lvl="0" marL="0" rtl="0" algn="ctr">
                        <a:lnSpc>
                          <a:spcPct val="115000"/>
                        </a:lnSpc>
                        <a:spcBef>
                          <a:spcPts val="0"/>
                        </a:spcBef>
                        <a:spcAft>
                          <a:spcPts val="0"/>
                        </a:spcAft>
                        <a:buNone/>
                      </a:pPr>
                      <a:r>
                        <a:rPr lang="en-US" sz="1900">
                          <a:solidFill>
                            <a:srgbClr val="B7B7B7"/>
                          </a:solidFill>
                          <a:latin typeface="Oswald"/>
                          <a:ea typeface="Oswald"/>
                          <a:cs typeface="Oswald"/>
                          <a:sym typeface="Oswald"/>
                        </a:rPr>
                        <a:t>Easter Monday</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22</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23</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the good copy</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25</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785025">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28</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29</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1900">
                          <a:solidFill>
                            <a:srgbClr val="B7B7B7"/>
                          </a:solidFill>
                          <a:latin typeface="Oswald"/>
                          <a:ea typeface="Oswald"/>
                          <a:cs typeface="Oswald"/>
                          <a:sym typeface="Oswald"/>
                        </a:rPr>
                        <a:t>PD/</a:t>
                      </a:r>
                      <a:endParaRPr sz="19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US" sz="1900">
                          <a:solidFill>
                            <a:srgbClr val="B7B7B7"/>
                          </a:solidFill>
                          <a:latin typeface="Oswald"/>
                          <a:ea typeface="Oswald"/>
                          <a:cs typeface="Oswald"/>
                          <a:sym typeface="Oswald"/>
                        </a:rPr>
                        <a:t>Parent-teacher</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1</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2</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785025">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6</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7</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Hand in day for paintings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Clay skill builders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31450">
                <a:tc gridSpan="3">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Clay idea development</a:t>
                      </a:r>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hMerge="1"/>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Clay good copy</a:t>
                      </a:r>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US" sz="1900">
                          <a:solidFill>
                            <a:srgbClr val="F4CCCC"/>
                          </a:solidFill>
                          <a:latin typeface="Oswald"/>
                          <a:ea typeface="Oswald"/>
                          <a:cs typeface="Oswald"/>
                          <a:sym typeface="Oswald"/>
                        </a:rPr>
                        <a:t>Last day for paint extensions</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28" name="Shape 428"/>
        <p:cNvGrpSpPr/>
        <p:nvPr/>
      </p:nvGrpSpPr>
      <p:grpSpPr>
        <a:xfrm>
          <a:off x="0" y="0"/>
          <a:ext cx="0" cy="0"/>
          <a:chOff x="0" y="0"/>
          <a:chExt cx="0" cy="0"/>
        </a:xfrm>
      </p:grpSpPr>
      <p:graphicFrame>
        <p:nvGraphicFramePr>
          <p:cNvPr id="429" name="Google Shape;429;p63"/>
          <p:cNvGraphicFramePr/>
          <p:nvPr/>
        </p:nvGraphicFramePr>
        <p:xfrm>
          <a:off x="749600" y="62350"/>
          <a:ext cx="3000000" cy="3000000"/>
        </p:xfrm>
        <a:graphic>
          <a:graphicData uri="http://schemas.openxmlformats.org/drawingml/2006/table">
            <a:tbl>
              <a:tblPr>
                <a:noFill/>
                <a:tableStyleId>{D15E006D-96CA-4922-AFFD-C87681D1645F}</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US"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28</a:t>
                      </a:r>
                      <a:endParaRPr sz="10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Diwali</a:t>
                      </a:r>
                      <a:endParaRPr sz="20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a:t>
                      </a:r>
                      <a:br>
                        <a:rPr lang="en-US" sz="2000">
                          <a:solidFill>
                            <a:srgbClr val="B7B7B7"/>
                          </a:solidFill>
                          <a:latin typeface="Oswald"/>
                          <a:ea typeface="Oswald"/>
                          <a:cs typeface="Oswald"/>
                          <a:sym typeface="Oswald"/>
                        </a:rPr>
                      </a:br>
                      <a:r>
                        <a:rPr lang="en-US" sz="2000">
                          <a:solidFill>
                            <a:srgbClr val="B7B7B7"/>
                          </a:solidFill>
                          <a:latin typeface="Oswald"/>
                          <a:ea typeface="Oswald"/>
                          <a:cs typeface="Oswald"/>
                          <a:sym typeface="Oswald"/>
                        </a:rPr>
                        <a:t>Halloween</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depth drawings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1070850">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6</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marR="0" rtl="0" algn="ctr">
                        <a:lnSpc>
                          <a:spcPct val="115000"/>
                        </a:lnSpc>
                        <a:spcBef>
                          <a:spcPts val="0"/>
                        </a:spcBef>
                        <a:spcAft>
                          <a:spcPts val="0"/>
                        </a:spcAft>
                        <a:buNone/>
                      </a:pPr>
                      <a:r>
                        <a:rPr lang="en-US"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12</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13</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14</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15</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the </a:t>
                      </a:r>
                      <a:br>
                        <a:rPr lang="en-US" sz="2000">
                          <a:solidFill>
                            <a:srgbClr val="6AA84F"/>
                          </a:solidFill>
                          <a:latin typeface="Oswald"/>
                          <a:ea typeface="Oswald"/>
                          <a:cs typeface="Oswald"/>
                          <a:sym typeface="Oswald"/>
                        </a:rPr>
                      </a:br>
                      <a:r>
                        <a:rPr lang="en-US" sz="2000">
                          <a:solidFill>
                            <a:srgbClr val="6AA84F"/>
                          </a:solidFill>
                          <a:latin typeface="Oswald"/>
                          <a:ea typeface="Oswald"/>
                          <a:cs typeface="Oswald"/>
                          <a:sym typeface="Oswald"/>
                        </a:rPr>
                        <a:t>good copy</a:t>
                      </a:r>
                      <a:br>
                        <a:rPr lang="en-US" sz="2000">
                          <a:solidFill>
                            <a:srgbClr val="6AA84F"/>
                          </a:solidFill>
                          <a:latin typeface="Oswald"/>
                          <a:ea typeface="Oswald"/>
                          <a:cs typeface="Oswald"/>
                          <a:sym typeface="Oswald"/>
                        </a:rPr>
                      </a:br>
                      <a:r>
                        <a:rPr lang="en-US" sz="2000">
                          <a:solidFill>
                            <a:srgbClr val="B7B7B7"/>
                          </a:solidFill>
                          <a:latin typeface="Oswald"/>
                          <a:ea typeface="Oswald"/>
                          <a:cs typeface="Oswald"/>
                          <a:sym typeface="Oswald"/>
                        </a:rPr>
                        <a:t>Report cards </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19</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21</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26</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28</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PD day / </a:t>
                      </a:r>
                      <a:br>
                        <a:rPr lang="en-US" sz="1800">
                          <a:solidFill>
                            <a:srgbClr val="B7B7B7"/>
                          </a:solidFill>
                          <a:latin typeface="Oswald"/>
                          <a:ea typeface="Oswald"/>
                          <a:cs typeface="Oswald"/>
                          <a:sym typeface="Oswald"/>
                        </a:rPr>
                      </a:br>
                      <a:r>
                        <a:rPr lang="en-US"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graphicFrame>
        <p:nvGraphicFramePr>
          <p:cNvPr id="434" name="Google Shape;434;p64"/>
          <p:cNvGraphicFramePr/>
          <p:nvPr/>
        </p:nvGraphicFramePr>
        <p:xfrm>
          <a:off x="749600" y="62350"/>
          <a:ext cx="3000000" cy="3000000"/>
        </p:xfrm>
        <a:graphic>
          <a:graphicData uri="http://schemas.openxmlformats.org/drawingml/2006/table">
            <a:tbl>
              <a:tblPr>
                <a:noFill/>
                <a:tableStyleId>{D15E006D-96CA-4922-AFFD-C87681D1645F}</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US"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1070850">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13</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the </a:t>
                      </a:r>
                      <a:br>
                        <a:rPr lang="en-US" sz="2000">
                          <a:solidFill>
                            <a:srgbClr val="6AA84F"/>
                          </a:solidFill>
                          <a:latin typeface="Oswald"/>
                          <a:ea typeface="Oswald"/>
                          <a:cs typeface="Oswald"/>
                          <a:sym typeface="Oswald"/>
                        </a:rPr>
                      </a:br>
                      <a:r>
                        <a:rPr lang="en-US" sz="2000">
                          <a:solidFill>
                            <a:srgbClr val="6AA84F"/>
                          </a:solidFill>
                          <a:latin typeface="Oswald"/>
                          <a:ea typeface="Oswald"/>
                          <a:cs typeface="Oswald"/>
                          <a:sym typeface="Oswald"/>
                        </a:rPr>
                        <a:t>good copy</a:t>
                      </a:r>
                      <a:br>
                        <a:rPr lang="en-US" sz="2000">
                          <a:solidFill>
                            <a:srgbClr val="6AA84F"/>
                          </a:solidFill>
                          <a:latin typeface="Oswald"/>
                          <a:ea typeface="Oswald"/>
                          <a:cs typeface="Oswald"/>
                          <a:sym typeface="Oswald"/>
                        </a:rPr>
                      </a:br>
                      <a:r>
                        <a:rPr lang="en-US" sz="2000">
                          <a:solidFill>
                            <a:srgbClr val="B7B7B7"/>
                          </a:solidFill>
                          <a:latin typeface="Oswald"/>
                          <a:ea typeface="Oswald"/>
                          <a:cs typeface="Oswald"/>
                          <a:sym typeface="Oswald"/>
                        </a:rPr>
                        <a:t>Report cards </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18</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PD day / </a:t>
                      </a:r>
                      <a:br>
                        <a:rPr lang="en-US" sz="1800">
                          <a:solidFill>
                            <a:srgbClr val="B7B7B7"/>
                          </a:solidFill>
                          <a:latin typeface="Oswald"/>
                          <a:ea typeface="Oswald"/>
                          <a:cs typeface="Oswald"/>
                          <a:sym typeface="Oswald"/>
                        </a:rPr>
                      </a:br>
                      <a:r>
                        <a:rPr lang="en-US"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graphicFrame>
        <p:nvGraphicFramePr>
          <p:cNvPr id="439" name="Google Shape;439;p65"/>
          <p:cNvGraphicFramePr/>
          <p:nvPr/>
        </p:nvGraphicFramePr>
        <p:xfrm>
          <a:off x="0" y="0"/>
          <a:ext cx="3000000" cy="3000000"/>
        </p:xfrm>
        <a:graphic>
          <a:graphicData uri="http://schemas.openxmlformats.org/drawingml/2006/table">
            <a:tbl>
              <a:tblPr>
                <a:noFill/>
                <a:tableStyleId>{DFF6F0F8-828C-4EBE-BFD0-9164237CC869}</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US"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3" name="Shape 443"/>
        <p:cNvGrpSpPr/>
        <p:nvPr/>
      </p:nvGrpSpPr>
      <p:grpSpPr>
        <a:xfrm>
          <a:off x="0" y="0"/>
          <a:ext cx="0" cy="0"/>
          <a:chOff x="0" y="0"/>
          <a:chExt cx="0" cy="0"/>
        </a:xfrm>
      </p:grpSpPr>
      <p:sp>
        <p:nvSpPr>
          <p:cNvPr descr="Title" id="444" name="Google Shape;444;p66"/>
          <p:cNvSpPr txBox="1"/>
          <p:nvPr/>
        </p:nvSpPr>
        <p:spPr>
          <a:xfrm>
            <a:off x="0" y="0"/>
            <a:ext cx="9144000" cy="171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Skill building</a:t>
            </a:r>
            <a:endParaRPr sz="4800">
              <a:solidFill>
                <a:srgbClr val="FFFFFF"/>
              </a:solidFill>
              <a:latin typeface="Oswald"/>
              <a:ea typeface="Oswald"/>
              <a:cs typeface="Oswald"/>
              <a:sym typeface="Oswald"/>
            </a:endParaRPr>
          </a:p>
        </p:txBody>
      </p:sp>
      <p:sp>
        <p:nvSpPr>
          <p:cNvPr descr="Translations" id="445" name="Google Shape;445;p66"/>
          <p:cNvSpPr txBox="1"/>
          <p:nvPr/>
        </p:nvSpPr>
        <p:spPr>
          <a:xfrm>
            <a:off x="0" y="1714500"/>
            <a:ext cx="9144000" cy="514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የችሎታ ግንባታ</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بناء المهارات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Desenvolupament d'habilitats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技能培养</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مهارت سازی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कौशल विकास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スキル構築</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기술 구축</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Avakirina jêhatîbûnê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Desenvolvimento de habilidades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ਹੁਨਰ ਨਿਰਮਾਣ</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Развитие навыков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Dhisidda xirfadda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Desarrollo de habilidades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Ujenzi wa ujuzi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Pagbuo ng kasanayan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Beceri geliştirme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Розвиток навичок</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Xây dựng kỹ năng</a:t>
            </a:r>
            <a:endParaRPr sz="1800">
              <a:solidFill>
                <a:srgbClr val="CACAC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9" name="Shape 449"/>
        <p:cNvGrpSpPr/>
        <p:nvPr/>
      </p:nvGrpSpPr>
      <p:grpSpPr>
        <a:xfrm>
          <a:off x="0" y="0"/>
          <a:ext cx="0" cy="0"/>
          <a:chOff x="0" y="0"/>
          <a:chExt cx="0" cy="0"/>
        </a:xfrm>
      </p:grpSpPr>
      <p:sp>
        <p:nvSpPr>
          <p:cNvPr descr="Title" id="450" name="Google Shape;450;p67"/>
          <p:cNvSpPr txBox="1"/>
          <p:nvPr/>
        </p:nvSpPr>
        <p:spPr>
          <a:xfrm>
            <a:off x="0" y="0"/>
            <a:ext cx="9144000" cy="171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Idea development</a:t>
            </a:r>
            <a:endParaRPr sz="4800">
              <a:solidFill>
                <a:srgbClr val="FFFFFF"/>
              </a:solidFill>
              <a:latin typeface="Oswald"/>
              <a:ea typeface="Oswald"/>
              <a:cs typeface="Oswald"/>
              <a:sym typeface="Oswald"/>
            </a:endParaRPr>
          </a:p>
        </p:txBody>
      </p:sp>
      <p:sp>
        <p:nvSpPr>
          <p:cNvPr descr="Translations" id="451" name="Google Shape;451;p67"/>
          <p:cNvSpPr txBox="1"/>
          <p:nvPr/>
        </p:nvSpPr>
        <p:spPr>
          <a:xfrm>
            <a:off x="0" y="1714500"/>
            <a:ext cx="9144000" cy="514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የሃሳብ እድገት</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تطوير الفكرة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Desenvolupament d'idees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创意开发</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توسعه ایده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विचार विकास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アイデア開発</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아이디어 개발</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Pêşxistina ramanan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Desenvolvimento de ideias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ਵਿਚਾਰ ਵਿਕਾਸ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Развитие идеи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Horumarinta fikradda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Desarrollo de ideas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Maendeleo ya mawazo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Pagbuo ng ideya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Fikir geliştirme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Розробка ідеї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Phát triển ý tưởng</a:t>
            </a:r>
            <a:endParaRPr sz="1800">
              <a:solidFill>
                <a:srgbClr val="CACACA"/>
              </a:solidFill>
              <a:latin typeface="Average"/>
              <a:ea typeface="Average"/>
              <a:cs typeface="Average"/>
              <a:sym typeface="Averag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55" name="Shape 455"/>
        <p:cNvGrpSpPr/>
        <p:nvPr/>
      </p:nvGrpSpPr>
      <p:grpSpPr>
        <a:xfrm>
          <a:off x="0" y="0"/>
          <a:ext cx="0" cy="0"/>
          <a:chOff x="0" y="0"/>
          <a:chExt cx="0" cy="0"/>
        </a:xfrm>
      </p:grpSpPr>
      <p:sp>
        <p:nvSpPr>
          <p:cNvPr descr="Title" id="456" name="Google Shape;456;p68"/>
          <p:cNvSpPr txBox="1"/>
          <p:nvPr/>
        </p:nvSpPr>
        <p:spPr>
          <a:xfrm>
            <a:off x="0" y="0"/>
            <a:ext cx="9144000" cy="171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Drawing</a:t>
            </a:r>
            <a:endParaRPr sz="4800">
              <a:solidFill>
                <a:srgbClr val="FFFFFF"/>
              </a:solidFill>
              <a:latin typeface="Oswald"/>
              <a:ea typeface="Oswald"/>
              <a:cs typeface="Oswald"/>
              <a:sym typeface="Oswald"/>
            </a:endParaRPr>
          </a:p>
        </p:txBody>
      </p:sp>
      <p:sp>
        <p:nvSpPr>
          <p:cNvPr descr="Translations" id="457" name="Google Shape;457;p68"/>
          <p:cNvSpPr txBox="1"/>
          <p:nvPr/>
        </p:nvSpPr>
        <p:spPr>
          <a:xfrm>
            <a:off x="0" y="1714500"/>
            <a:ext cx="9144000" cy="514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መሳል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رسم</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Dibuix</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绘画</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طراحی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चित्रकला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描画</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그림</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Xet</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Desenho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ਡਰਾਇੰਗ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Рисунок</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sawirid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Dibujo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Kuchora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Pagguhit</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Çizim</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Малювання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Vẽ</a:t>
            </a:r>
            <a:endParaRPr sz="1800">
              <a:solidFill>
                <a:srgbClr val="CACACA"/>
              </a:solidFill>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7" name="Shape 227"/>
        <p:cNvGrpSpPr/>
        <p:nvPr/>
      </p:nvGrpSpPr>
      <p:grpSpPr>
        <a:xfrm>
          <a:off x="0" y="0"/>
          <a:ext cx="0" cy="0"/>
          <a:chOff x="0" y="0"/>
          <a:chExt cx="0" cy="0"/>
        </a:xfrm>
      </p:grpSpPr>
      <p:pic>
        <p:nvPicPr>
          <p:cNvPr id="228" name="Google Shape;228;p42" title="IMG-7327.JPG"/>
          <p:cNvPicPr preferRelativeResize="0"/>
          <p:nvPr/>
        </p:nvPicPr>
        <p:blipFill rotWithShape="1">
          <a:blip r:embed="rId3">
            <a:alphaModFix/>
          </a:blip>
          <a:srcRect b="0" l="0" r="0" t="0"/>
          <a:stretch/>
        </p:blipFill>
        <p:spPr>
          <a:xfrm>
            <a:off x="0" y="0"/>
            <a:ext cx="9144003" cy="6858013"/>
          </a:xfrm>
          <a:prstGeom prst="rect">
            <a:avLst/>
          </a:prstGeom>
          <a:noFill/>
          <a:ln>
            <a:noFill/>
          </a:ln>
        </p:spPr>
      </p:pic>
      <p:sp>
        <p:nvSpPr>
          <p:cNvPr id="229" name="Google Shape;229;p42"/>
          <p:cNvSpPr txBox="1"/>
          <p:nvPr/>
        </p:nvSpPr>
        <p:spPr>
          <a:xfrm>
            <a:off x="0" y="0"/>
            <a:ext cx="4356000" cy="2031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4200">
                <a:solidFill>
                  <a:srgbClr val="FF0000"/>
                </a:solidFill>
                <a:latin typeface="Oswald"/>
                <a:ea typeface="Oswald"/>
                <a:cs typeface="Oswald"/>
                <a:sym typeface="Oswald"/>
              </a:rPr>
              <a:t>LAST DAY FOR PAINTING SKILL BUILDERS</a:t>
            </a:r>
            <a:endParaRPr b="1" sz="4800">
              <a:solidFill>
                <a:srgbClr val="FF0000"/>
              </a:solidFill>
              <a:latin typeface="Oswald"/>
              <a:ea typeface="Oswald"/>
              <a:cs typeface="Oswald"/>
              <a:sym typeface="Oswald"/>
            </a:endParaRPr>
          </a:p>
        </p:txBody>
      </p:sp>
      <p:sp>
        <p:nvSpPr>
          <p:cNvPr id="230" name="Google Shape;230;p42"/>
          <p:cNvSpPr txBox="1"/>
          <p:nvPr/>
        </p:nvSpPr>
        <p:spPr>
          <a:xfrm>
            <a:off x="152900" y="6226825"/>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Painting workbook</a:t>
            </a:r>
            <a:endParaRPr b="1" sz="3000">
              <a:solidFill>
                <a:srgbClr val="CACACA"/>
              </a:solidFill>
              <a:latin typeface="Average"/>
              <a:ea typeface="Average"/>
              <a:cs typeface="Average"/>
              <a:sym typeface="Average"/>
            </a:endParaRPr>
          </a:p>
        </p:txBody>
      </p:sp>
      <p:sp>
        <p:nvSpPr>
          <p:cNvPr id="231" name="Google Shape;231;p42"/>
          <p:cNvSpPr txBox="1"/>
          <p:nvPr/>
        </p:nvSpPr>
        <p:spPr>
          <a:xfrm>
            <a:off x="4388400" y="4381300"/>
            <a:ext cx="32475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Art kit with brushes</a:t>
            </a:r>
            <a:endParaRPr b="1" sz="3000">
              <a:solidFill>
                <a:srgbClr val="CACACA"/>
              </a:solidFill>
              <a:latin typeface="Average"/>
              <a:ea typeface="Average"/>
              <a:cs typeface="Average"/>
              <a:sym typeface="Average"/>
            </a:endParaRPr>
          </a:p>
        </p:txBody>
      </p:sp>
      <p:sp>
        <p:nvSpPr>
          <p:cNvPr id="232" name="Google Shape;232;p42"/>
          <p:cNvSpPr/>
          <p:nvPr/>
        </p:nvSpPr>
        <p:spPr>
          <a:xfrm>
            <a:off x="2678677" y="5267636"/>
            <a:ext cx="891300" cy="21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33" name="Google Shape;233;p42"/>
          <p:cNvSpPr txBox="1"/>
          <p:nvPr/>
        </p:nvSpPr>
        <p:spPr>
          <a:xfrm>
            <a:off x="7475375" y="1585813"/>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palette</a:t>
            </a:r>
            <a:endParaRPr b="1" sz="3000">
              <a:solidFill>
                <a:srgbClr val="CACACA"/>
              </a:solidFill>
              <a:latin typeface="Average"/>
              <a:ea typeface="Average"/>
              <a:cs typeface="Average"/>
              <a:sym typeface="Average"/>
            </a:endParaRPr>
          </a:p>
        </p:txBody>
      </p:sp>
      <p:sp>
        <p:nvSpPr>
          <p:cNvPr id="234" name="Google Shape;234;p42"/>
          <p:cNvSpPr txBox="1"/>
          <p:nvPr/>
        </p:nvSpPr>
        <p:spPr>
          <a:xfrm>
            <a:off x="7509675" y="3581400"/>
            <a:ext cx="1816800" cy="203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a:t>
            </a:r>
            <a:endParaRPr sz="4800">
              <a:solidFill>
                <a:srgbClr val="00FF00"/>
              </a:solidFill>
              <a:latin typeface="Oswald"/>
              <a:ea typeface="Oswald"/>
              <a:cs typeface="Oswald"/>
              <a:sym typeface="Oswald"/>
            </a:endParaRPr>
          </a:p>
          <a:p>
            <a:pPr indent="0" lvl="0" marL="0" rtl="0" algn="ctr">
              <a:spcBef>
                <a:spcPts val="0"/>
              </a:spcBef>
              <a:spcAft>
                <a:spcPts val="0"/>
              </a:spcAft>
              <a:buNone/>
            </a:pPr>
            <a:r>
              <a:rPr lang="en-US" sz="7200">
                <a:solidFill>
                  <a:srgbClr val="00FF00"/>
                </a:solidFill>
                <a:latin typeface="Oswald"/>
                <a:ea typeface="Oswald"/>
                <a:cs typeface="Oswald"/>
                <a:sym typeface="Oswald"/>
              </a:rPr>
              <a:t>📵</a:t>
            </a:r>
            <a:endParaRPr sz="7200"/>
          </a:p>
        </p:txBody>
      </p:sp>
      <p:sp>
        <p:nvSpPr>
          <p:cNvPr id="235" name="Google Shape;235;p42"/>
          <p:cNvSpPr txBox="1"/>
          <p:nvPr/>
        </p:nvSpPr>
        <p:spPr>
          <a:xfrm>
            <a:off x="45850" y="216630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Two containers of water</a:t>
            </a:r>
            <a:endParaRPr b="1" sz="3000">
              <a:solidFill>
                <a:srgbClr val="CACACA"/>
              </a:solidFill>
              <a:latin typeface="Average"/>
              <a:ea typeface="Average"/>
              <a:cs typeface="Average"/>
              <a:sym typeface="Average"/>
            </a:endParaRPr>
          </a:p>
        </p:txBody>
      </p:sp>
      <p:sp>
        <p:nvSpPr>
          <p:cNvPr id="236" name="Google Shape;236;p42"/>
          <p:cNvSpPr txBox="1"/>
          <p:nvPr/>
        </p:nvSpPr>
        <p:spPr>
          <a:xfrm>
            <a:off x="4608500" y="0"/>
            <a:ext cx="4535400" cy="1108200"/>
          </a:xfrm>
          <a:prstGeom prst="rect">
            <a:avLst/>
          </a:prstGeom>
          <a:noFill/>
          <a:ln>
            <a:noFill/>
          </a:ln>
        </p:spPr>
        <p:txBody>
          <a:bodyPr anchorCtr="0" anchor="t" bIns="91425" lIns="91425" spcFirstLastPara="1" rIns="91425" wrap="square" tIns="91425">
            <a:noAutofit/>
          </a:bodyPr>
          <a:lstStyle/>
          <a:p>
            <a:pPr indent="457200" lvl="0" marL="0" rtl="0" algn="l">
              <a:spcBef>
                <a:spcPts val="0"/>
              </a:spcBef>
              <a:spcAft>
                <a:spcPts val="0"/>
              </a:spcAft>
              <a:buNone/>
            </a:pPr>
            <a:r>
              <a:rPr lang="en-US" sz="3000">
                <a:solidFill>
                  <a:srgbClr val="FFFFFF"/>
                </a:solidFill>
                <a:latin typeface="Oswald"/>
                <a:ea typeface="Oswald"/>
                <a:cs typeface="Oswald"/>
                <a:sym typeface="Oswald"/>
              </a:rPr>
              <a:t>Start by wetting your </a:t>
            </a:r>
            <a:endParaRPr sz="3000">
              <a:solidFill>
                <a:srgbClr val="FFFFFF"/>
              </a:solidFill>
              <a:latin typeface="Oswald"/>
              <a:ea typeface="Oswald"/>
              <a:cs typeface="Oswald"/>
              <a:sym typeface="Oswald"/>
            </a:endParaRPr>
          </a:p>
          <a:p>
            <a:pPr indent="457200" lvl="0" marL="0" rtl="0" algn="l">
              <a:spcBef>
                <a:spcPts val="0"/>
              </a:spcBef>
              <a:spcAft>
                <a:spcPts val="0"/>
              </a:spcAft>
              <a:buNone/>
            </a:pPr>
            <a:r>
              <a:rPr lang="en-US" sz="3000">
                <a:solidFill>
                  <a:srgbClr val="00FFFF"/>
                </a:solidFill>
                <a:latin typeface="Oswald"/>
                <a:ea typeface="Oswald"/>
                <a:cs typeface="Oswald"/>
                <a:sym typeface="Oswald"/>
              </a:rPr>
              <a:t>cyan</a:t>
            </a:r>
            <a:r>
              <a:rPr lang="en-US" sz="3000">
                <a:solidFill>
                  <a:srgbClr val="FFFFFF"/>
                </a:solidFill>
                <a:latin typeface="Oswald"/>
                <a:ea typeface="Oswald"/>
                <a:cs typeface="Oswald"/>
                <a:sym typeface="Oswald"/>
              </a:rPr>
              <a:t>, </a:t>
            </a:r>
            <a:r>
              <a:rPr lang="en-US" sz="3000">
                <a:solidFill>
                  <a:srgbClr val="FFFF00"/>
                </a:solidFill>
                <a:latin typeface="Oswald"/>
                <a:ea typeface="Oswald"/>
                <a:cs typeface="Oswald"/>
                <a:sym typeface="Oswald"/>
              </a:rPr>
              <a:t>yellow</a:t>
            </a:r>
            <a:r>
              <a:rPr lang="en-US" sz="3000">
                <a:solidFill>
                  <a:srgbClr val="FFFFFF"/>
                </a:solidFill>
                <a:latin typeface="Oswald"/>
                <a:ea typeface="Oswald"/>
                <a:cs typeface="Oswald"/>
                <a:sym typeface="Oswald"/>
              </a:rPr>
              <a:t>, and </a:t>
            </a:r>
            <a:r>
              <a:rPr lang="en-US"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61" name="Shape 461"/>
        <p:cNvGrpSpPr/>
        <p:nvPr/>
      </p:nvGrpSpPr>
      <p:grpSpPr>
        <a:xfrm>
          <a:off x="0" y="0"/>
          <a:ext cx="0" cy="0"/>
          <a:chOff x="0" y="0"/>
          <a:chExt cx="0" cy="0"/>
        </a:xfrm>
      </p:grpSpPr>
      <p:sp>
        <p:nvSpPr>
          <p:cNvPr descr="Title" id="462" name="Google Shape;462;p69"/>
          <p:cNvSpPr txBox="1"/>
          <p:nvPr/>
        </p:nvSpPr>
        <p:spPr>
          <a:xfrm>
            <a:off x="0" y="0"/>
            <a:ext cx="9144000" cy="171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First layer</a:t>
            </a:r>
            <a:endParaRPr sz="4800">
              <a:solidFill>
                <a:srgbClr val="FFFFFF"/>
              </a:solidFill>
              <a:latin typeface="Oswald"/>
              <a:ea typeface="Oswald"/>
              <a:cs typeface="Oswald"/>
              <a:sym typeface="Oswald"/>
            </a:endParaRPr>
          </a:p>
        </p:txBody>
      </p:sp>
      <p:sp>
        <p:nvSpPr>
          <p:cNvPr descr="Translations" id="463" name="Google Shape;463;p69"/>
          <p:cNvSpPr txBox="1"/>
          <p:nvPr/>
        </p:nvSpPr>
        <p:spPr>
          <a:xfrm>
            <a:off x="0" y="1714500"/>
            <a:ext cx="9144000" cy="514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የመጀመሪያው ንብርብር</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الطبقة الأولى</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Primera capa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第一层</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لایه اول</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पहली सतह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最初の層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첫 번째 레이어</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Qata yekem</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Primeira camada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ਪਹਿਲੀ ਪਰਤ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Первый слой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Lakabka kowaad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Primera capa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Safu ya kwanza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Unang layer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Birinci katman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Перший шар</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Lớp đầu tiên</a:t>
            </a:r>
            <a:endParaRPr sz="1800">
              <a:solidFill>
                <a:srgbClr val="CACACA"/>
              </a:solidFill>
              <a:latin typeface="Average"/>
              <a:ea typeface="Average"/>
              <a:cs typeface="Average"/>
              <a:sym typeface="Averag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67" name="Shape 467"/>
        <p:cNvGrpSpPr/>
        <p:nvPr/>
      </p:nvGrpSpPr>
      <p:grpSpPr>
        <a:xfrm>
          <a:off x="0" y="0"/>
          <a:ext cx="0" cy="0"/>
          <a:chOff x="0" y="0"/>
          <a:chExt cx="0" cy="0"/>
        </a:xfrm>
      </p:grpSpPr>
      <p:sp>
        <p:nvSpPr>
          <p:cNvPr descr="Title" id="468" name="Google Shape;468;p70"/>
          <p:cNvSpPr txBox="1"/>
          <p:nvPr/>
        </p:nvSpPr>
        <p:spPr>
          <a:xfrm>
            <a:off x="0" y="0"/>
            <a:ext cx="9144000" cy="171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Additional layers</a:t>
            </a:r>
            <a:endParaRPr sz="4800">
              <a:solidFill>
                <a:srgbClr val="FFFFFF"/>
              </a:solidFill>
              <a:latin typeface="Oswald"/>
              <a:ea typeface="Oswald"/>
              <a:cs typeface="Oswald"/>
              <a:sym typeface="Oswald"/>
            </a:endParaRPr>
          </a:p>
        </p:txBody>
      </p:sp>
      <p:sp>
        <p:nvSpPr>
          <p:cNvPr descr="Translations" id="469" name="Google Shape;469;p70"/>
          <p:cNvSpPr txBox="1"/>
          <p:nvPr/>
        </p:nvSpPr>
        <p:spPr>
          <a:xfrm>
            <a:off x="0" y="1714500"/>
            <a:ext cx="9144000" cy="514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ተጨማሪ ንብርብሮች</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طبقات إضافية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Capes addicionals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附加层</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لایه‌های اضافی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अतिरिक्त परतें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追加レイヤー</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추가 레이어</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Qatên zêde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Camadas adicionais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ਵਾਧੂ ਪਰਤਾਂ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Дополнительные слои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Lakabyo dheeri ah</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Capas adicionales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Tabaka za ziada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Mga karagdagang layer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Ek katmanlar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Додаткові шари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Các lớp bổ sung</a:t>
            </a:r>
            <a:endParaRPr sz="1800">
              <a:solidFill>
                <a:srgbClr val="CACACA"/>
              </a:solidFill>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73" name="Shape 473"/>
        <p:cNvGrpSpPr/>
        <p:nvPr/>
      </p:nvGrpSpPr>
      <p:grpSpPr>
        <a:xfrm>
          <a:off x="0" y="0"/>
          <a:ext cx="0" cy="0"/>
          <a:chOff x="0" y="0"/>
          <a:chExt cx="0" cy="0"/>
        </a:xfrm>
      </p:grpSpPr>
      <p:sp>
        <p:nvSpPr>
          <p:cNvPr descr="Title" id="474" name="Google Shape;474;p71"/>
          <p:cNvSpPr txBox="1"/>
          <p:nvPr/>
        </p:nvSpPr>
        <p:spPr>
          <a:xfrm>
            <a:off x="0" y="0"/>
            <a:ext cx="9144000" cy="171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Adjustment</a:t>
            </a:r>
            <a:endParaRPr sz="4800">
              <a:solidFill>
                <a:srgbClr val="FFFFFF"/>
              </a:solidFill>
              <a:latin typeface="Oswald"/>
              <a:ea typeface="Oswald"/>
              <a:cs typeface="Oswald"/>
              <a:sym typeface="Oswald"/>
            </a:endParaRPr>
          </a:p>
        </p:txBody>
      </p:sp>
      <p:sp>
        <p:nvSpPr>
          <p:cNvPr descr="Translations" id="475" name="Google Shape;475;p71"/>
          <p:cNvSpPr txBox="1"/>
          <p:nvPr/>
        </p:nvSpPr>
        <p:spPr>
          <a:xfrm>
            <a:off x="0" y="1714500"/>
            <a:ext cx="9144000" cy="514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ማስተካከል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تعديل</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Ajust</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调整</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تنظیم</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समायोजन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調整</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조정</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Lêanî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Ajuste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ਸਮਾਯੋਜਨ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Корректирование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toosinta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Ajuste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Marekebisho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Pagsasaayos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Ayarlama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Коригування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Điều chỉnh</a:t>
            </a:r>
            <a:endParaRPr sz="1800">
              <a:solidFill>
                <a:srgbClr val="CACACA"/>
              </a:solidFill>
              <a:latin typeface="Average"/>
              <a:ea typeface="Average"/>
              <a:cs typeface="Average"/>
              <a:sym typeface="Average"/>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72"/>
          <p:cNvSpPr txBox="1"/>
          <p:nvPr/>
        </p:nvSpPr>
        <p:spPr>
          <a:xfrm>
            <a:off x="0" y="5334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rgbClr val="FFFFFF"/>
                </a:solidFill>
                <a:latin typeface="Oswald"/>
                <a:ea typeface="Oswald"/>
                <a:cs typeface="Oswald"/>
                <a:sym typeface="Oswald"/>
              </a:rPr>
              <a:t>Improving your painting skills</a:t>
            </a:r>
            <a:endParaRPr sz="6000">
              <a:solidFill>
                <a:srgbClr val="B7B7B7"/>
              </a:solidFill>
              <a:latin typeface="Average"/>
              <a:ea typeface="Average"/>
              <a:cs typeface="Average"/>
              <a:sym typeface="Average"/>
            </a:endParaRPr>
          </a:p>
        </p:txBody>
      </p:sp>
      <p:sp>
        <p:nvSpPr>
          <p:cNvPr descr="Translations" id="481" name="Google Shape;481;p72"/>
          <p:cNvSpPr txBox="1"/>
          <p:nvPr/>
        </p:nvSpPr>
        <p:spPr>
          <a:xfrm>
            <a:off x="0" y="1681500"/>
            <a:ext cx="9144000" cy="464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የስዕል ችሎታዎን ማሻሻል</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تحسين مهاراتك في الرسم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Millorar les teves habilitats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提高你的绘画技巧</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بهبود مهارت‌های نقاشی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अपने चित्रकला कौशल में सुधार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絵画スキルの向上</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그림 그리기 실력 향상</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Baştirkirina jêhatîyên we yên boyaxkirinê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Melhorando suas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ਆਪਣੇ ਪੇਂਟਿੰਗ ਹੁਨਰ ਨੂੰ ਬਿਹਤਰ ਬਣਾਉਣਾ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Улучшение ваших навыков рисования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Horumarinta xirfadaha rinjiyeynta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Mejorando tus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Kuboresha ujuzi wako wa uchoraji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Pagpapabuti ng iyong mga kasanayan sa pagpipinta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Resim becerilerinizi geliştirin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Удосконалення ваших навичок малювання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Cải thiện kỹ năng vẽ của bạn</a:t>
            </a:r>
            <a:endParaRPr sz="4100">
              <a:solidFill>
                <a:srgbClr val="AAAAAA"/>
              </a:solidFill>
              <a:latin typeface="Average"/>
              <a:ea typeface="Average"/>
              <a:cs typeface="Average"/>
              <a:sym typeface="Average"/>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descr="Translations" id="486" name="Google Shape;486;p73"/>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Eight or more </a:t>
            </a:r>
            <a:r>
              <a:rPr lang="en-US"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487" name="Google Shape;487;p73"/>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488" name="Google Shape;488;p7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할 8개 이상의 사진</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Восемь или более фотографий, которые можно объединить для вашей карти</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descr="Translations" id="493" name="Google Shape;493;p74"/>
          <p:cNvSpPr txBox="1"/>
          <p:nvPr/>
        </p:nvSpPr>
        <p:spPr>
          <a:xfrm>
            <a:off x="0" y="0"/>
            <a:ext cx="4572000" cy="182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200">
                <a:solidFill>
                  <a:srgbClr val="FFFFFF"/>
                </a:solidFill>
                <a:latin typeface="Oswald"/>
                <a:ea typeface="Oswald"/>
                <a:cs typeface="Oswald"/>
                <a:sym typeface="Oswald"/>
              </a:rPr>
              <a:t>These people still need to collect photos!</a:t>
            </a:r>
            <a:endParaRPr sz="4200">
              <a:solidFill>
                <a:srgbClr val="FFFFFF"/>
              </a:solidFill>
              <a:latin typeface="Oswald"/>
              <a:ea typeface="Oswald"/>
              <a:cs typeface="Oswald"/>
              <a:sym typeface="Oswald"/>
            </a:endParaRPr>
          </a:p>
        </p:txBody>
      </p:sp>
      <p:sp>
        <p:nvSpPr>
          <p:cNvPr descr="Translations" id="494" name="Google Shape;494;p74"/>
          <p:cNvSpPr txBox="1"/>
          <p:nvPr/>
        </p:nvSpPr>
        <p:spPr>
          <a:xfrm>
            <a:off x="0" y="1826700"/>
            <a:ext cx="4572000" cy="503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እነዚህ ሰዎች አሁንም ፎቶዎችን መሰብሰብ አለባቸው!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لا زال هؤلاء الأشخاص بحاجة إلى جمع الصور!</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Aquesta gent encara necessita col·leccionar 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这些人还要收集照片啊！</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این افراد هنوز نیاز به جمع آوری عکس دارند!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इन लोगों को अभी भी तस्वीरें एकत्र करने की जरूरत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これらの人々はまだ写真を集める必要があります!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이 사람들은 아직도 사진을 모아야 해요!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Ev kes hîn jî hewce ne ku wêneyan berhev bikin!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Essas pessoas ainda precisam colecionar 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ਇਹਨਾਂ ਲੋਕਾਂ ਨੂੰ ਅਜੇ ਵੀ ਫੋਟੋਆਂ ਇਕੱਠੀਆਂ ਕਰਨ ਦੀ ਲੋੜ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Этим людям еще нужно собрать фотографии!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Dadkani waxay weli u baahan yihiin inay sawirro ururiyaan!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¡Esta gente todavía necesita recopilar fotografías!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Watu hawa bado wanahitaji kukusanya picha!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Kailangan pang mangolekta ng mga larawan ang mga taong ito!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Bu insanların hala fotoğraf toplamaya ihtiyacı var!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Цим людям ще потрібно зібрати фотографії!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Những người này vẫn cần phải thu thập ảnh!</a:t>
            </a:r>
            <a:endParaRPr sz="2100">
              <a:solidFill>
                <a:srgbClr val="CACACA"/>
              </a:solidFill>
              <a:latin typeface="Average"/>
              <a:ea typeface="Average"/>
              <a:cs typeface="Average"/>
              <a:sym typeface="Average"/>
            </a:endParaRPr>
          </a:p>
        </p:txBody>
      </p:sp>
      <p:sp>
        <p:nvSpPr>
          <p:cNvPr id="495" name="Google Shape;495;p74"/>
          <p:cNvSpPr txBox="1"/>
          <p:nvPr/>
        </p:nvSpPr>
        <p:spPr>
          <a:xfrm>
            <a:off x="457195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200">
                <a:solidFill>
                  <a:srgbClr val="AAAAAA"/>
                </a:solidFill>
                <a:latin typeface="Average"/>
                <a:ea typeface="Average"/>
                <a:cs typeface="Average"/>
                <a:sym typeface="Average"/>
              </a:rPr>
              <a:t>Cameron</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Cordelia</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Emily R</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Everett</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Gabin</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Haneefah</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Irene</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Jaida</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Kathleen</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Kenisha</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Melissa</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Mona</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Nase</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Nolan H</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Nour</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Paityn</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Sam</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Travis</a:t>
            </a:r>
            <a:endParaRPr sz="2200">
              <a:solidFill>
                <a:srgbClr val="AAAAAA"/>
              </a:solidFill>
              <a:latin typeface="Average"/>
              <a:ea typeface="Average"/>
              <a:cs typeface="Average"/>
              <a:sym typeface="Average"/>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75"/>
          <p:cNvSpPr txBox="1"/>
          <p:nvPr/>
        </p:nvSpPr>
        <p:spPr>
          <a:xfrm>
            <a:off x="0" y="804300"/>
            <a:ext cx="9144000" cy="149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9600">
                <a:solidFill>
                  <a:srgbClr val="FFFFFF"/>
                </a:solidFill>
                <a:latin typeface="Oswald"/>
                <a:ea typeface="Oswald"/>
                <a:cs typeface="Oswald"/>
                <a:sym typeface="Oswald"/>
              </a:rPr>
              <a:t>Work in progress</a:t>
            </a:r>
            <a:endParaRPr sz="9600">
              <a:solidFill>
                <a:srgbClr val="FFFFFF"/>
              </a:solidFill>
              <a:latin typeface="Oswald"/>
              <a:ea typeface="Oswald"/>
              <a:cs typeface="Oswald"/>
              <a:sym typeface="Oswald"/>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t/>
            </a:r>
            <a:endParaRPr sz="1500">
              <a:solidFill>
                <a:srgbClr val="AAAAAA"/>
              </a:solidFill>
              <a:latin typeface="Average"/>
              <a:ea typeface="Average"/>
              <a:cs typeface="Average"/>
              <a:sym typeface="Average"/>
            </a:endParaRPr>
          </a:p>
        </p:txBody>
      </p:sp>
      <p:sp>
        <p:nvSpPr>
          <p:cNvPr descr="Column 1" id="501" name="Google Shape;501;p75"/>
          <p:cNvSpPr txBox="1"/>
          <p:nvPr/>
        </p:nvSpPr>
        <p:spPr>
          <a:xfrm>
            <a:off x="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100">
                <a:solidFill>
                  <a:srgbClr val="AAAAAA"/>
                </a:solidFill>
                <a:latin typeface="Average"/>
                <a:ea typeface="Average"/>
                <a:cs typeface="Average"/>
                <a:sym typeface="Average"/>
              </a:rPr>
              <a:t>በሂደት ላይ ያለ ስራ</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US" sz="2100">
                <a:solidFill>
                  <a:srgbClr val="AAAAAA"/>
                </a:solidFill>
                <a:latin typeface="Average"/>
                <a:ea typeface="Average"/>
                <a:cs typeface="Average"/>
                <a:sym typeface="Average"/>
              </a:rPr>
              <a:t>العمل قيد التقدم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Treball en curs</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正在进行的工作</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US" sz="2100">
                <a:solidFill>
                  <a:srgbClr val="AAAAAA"/>
                </a:solidFill>
                <a:latin typeface="Average"/>
                <a:ea typeface="Average"/>
                <a:cs typeface="Average"/>
                <a:sym typeface="Average"/>
              </a:rPr>
              <a:t>کار در حال انجام است</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कार्य प्रगति पर 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進行中</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진행 중인 작업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Kar berdewam e</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Trabalho em andamento</a:t>
            </a:r>
            <a:endParaRPr sz="5800">
              <a:solidFill>
                <a:srgbClr val="AAAAAA"/>
              </a:solidFill>
              <a:latin typeface="Average"/>
              <a:ea typeface="Average"/>
              <a:cs typeface="Average"/>
              <a:sym typeface="Average"/>
            </a:endParaRPr>
          </a:p>
        </p:txBody>
      </p:sp>
      <p:sp>
        <p:nvSpPr>
          <p:cNvPr descr="Column 2" id="502" name="Google Shape;502;p75"/>
          <p:cNvSpPr txBox="1"/>
          <p:nvPr/>
        </p:nvSpPr>
        <p:spPr>
          <a:xfrm>
            <a:off x="457200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100">
                <a:solidFill>
                  <a:srgbClr val="AAAAAA"/>
                </a:solidFill>
                <a:latin typeface="Average"/>
                <a:ea typeface="Average"/>
                <a:cs typeface="Average"/>
                <a:sym typeface="Average"/>
              </a:rPr>
              <a:t>ਕੰਮ ਚੱਲ ਰਿਹਾ 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Работа в процессе</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Shaqada ayaa socota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Trabajo en progreso</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Kazi inaendelea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Kasalukuyang ginagawa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Çalışma devam ediyor</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Робота в процесі</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US" sz="2100">
                <a:solidFill>
                  <a:srgbClr val="AAAAAA"/>
                </a:solidFill>
                <a:latin typeface="Average"/>
                <a:ea typeface="Average"/>
                <a:cs typeface="Average"/>
                <a:sym typeface="Average"/>
              </a:rPr>
              <a:t>Công việc đang tiến hành</a:t>
            </a:r>
            <a:endParaRPr sz="5800">
              <a:solidFill>
                <a:srgbClr val="AAAAAA"/>
              </a:solidFill>
              <a:latin typeface="Average"/>
              <a:ea typeface="Average"/>
              <a:cs typeface="Average"/>
              <a:sym typeface="Average"/>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descr="Title" id="507" name="Google Shape;507;p76"/>
          <p:cNvSpPr txBox="1"/>
          <p:nvPr/>
        </p:nvSpPr>
        <p:spPr>
          <a:xfrm>
            <a:off x="456525" y="0"/>
            <a:ext cx="8217600" cy="228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000">
                <a:solidFill>
                  <a:srgbClr val="FFFFFF"/>
                </a:solidFill>
                <a:latin typeface="Oswald"/>
                <a:ea typeface="Oswald"/>
                <a:cs typeface="Oswald"/>
                <a:sym typeface="Oswald"/>
              </a:rPr>
              <a:t>Every work-in-progress photo counts towards your </a:t>
            </a:r>
            <a:r>
              <a:rPr lang="en-US" sz="4000">
                <a:solidFill>
                  <a:srgbClr val="00FF00"/>
                </a:solidFill>
                <a:latin typeface="Oswald"/>
                <a:ea typeface="Oswald"/>
                <a:cs typeface="Oswald"/>
                <a:sym typeface="Oswald"/>
              </a:rPr>
              <a:t>goal-setting mark</a:t>
            </a:r>
            <a:endParaRPr sz="4000">
              <a:solidFill>
                <a:srgbClr val="00FF00"/>
              </a:solidFill>
              <a:latin typeface="Oswald"/>
              <a:ea typeface="Oswald"/>
              <a:cs typeface="Oswald"/>
              <a:sym typeface="Oswald"/>
            </a:endParaRPr>
          </a:p>
          <a:p>
            <a:pPr indent="0" lvl="0" marL="0" rtl="0" algn="ctr">
              <a:spcBef>
                <a:spcPts val="0"/>
              </a:spcBef>
              <a:spcAft>
                <a:spcPts val="0"/>
              </a:spcAft>
              <a:buNone/>
            </a:pPr>
            <a:r>
              <a:rPr lang="en-US" sz="4000">
                <a:solidFill>
                  <a:srgbClr val="FFFFFF"/>
                </a:solidFill>
                <a:latin typeface="Oswald"/>
                <a:ea typeface="Oswald"/>
                <a:cs typeface="Oswald"/>
                <a:sym typeface="Oswald"/>
              </a:rPr>
              <a:t>  📷</a:t>
            </a:r>
            <a:r>
              <a:rPr b="1" lang="en-US" sz="4000">
                <a:solidFill>
                  <a:srgbClr val="00FF00"/>
                </a:solidFill>
                <a:latin typeface="Oswald"/>
                <a:ea typeface="Oswald"/>
                <a:cs typeface="Oswald"/>
                <a:sym typeface="Oswald"/>
              </a:rPr>
              <a:t>→</a:t>
            </a:r>
            <a:r>
              <a:rPr lang="en-US" sz="4000">
                <a:solidFill>
                  <a:srgbClr val="FFFFFF"/>
                </a:solidFill>
                <a:latin typeface="Oswald"/>
                <a:ea typeface="Oswald"/>
                <a:cs typeface="Oswald"/>
                <a:sym typeface="Oswald"/>
              </a:rPr>
              <a:t>✏️</a:t>
            </a:r>
            <a:endParaRPr sz="1500">
              <a:solidFill>
                <a:srgbClr val="AAAAAA"/>
              </a:solidFill>
              <a:latin typeface="Average"/>
              <a:ea typeface="Average"/>
              <a:cs typeface="Average"/>
              <a:sym typeface="Average"/>
            </a:endParaRPr>
          </a:p>
        </p:txBody>
      </p:sp>
      <p:sp>
        <p:nvSpPr>
          <p:cNvPr descr="Translations" id="508" name="Google Shape;508;p76"/>
          <p:cNvSpPr txBox="1"/>
          <p:nvPr/>
        </p:nvSpPr>
        <p:spPr>
          <a:xfrm>
            <a:off x="0" y="2286600"/>
            <a:ext cx="9144000" cy="45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እያንዳንዱ በሂደት ላይ ያለ ፎቶ ወደ ግብ ማቀናበሪያ ምልክትዎ ይቆጠራል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كل صورة قيد التنفيذ تُحتسب ضمن هدفك المحدد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Cada foto de treball en curs compta per a la teva marca d'objectius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每张正在制作的照片都计入你的目标设定分数</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هر عکس در حال انجام، در راستای هدف تعیین‌شده‌ی شما محسوب می‌شود.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प्रत्येक कार्य-प्रगति फ़ोटो आपके लक्ष्य-निर्धारण चिह्न में गिनी जाती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作業中の写真はすべて目標達成にカウントされます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진행 중인 모든 사진은 목표 설정에 반영됩니다.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Her wêneyek di xebata berdewam de ji bo destnîşankirina armanca we tê hesibandin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Cada foto do trabalho em andamento conta para sua meta de definição de metas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ਹਰੇਕ ਕੰਮ-ਅਧੀਨ ਫੋਟੋ ਤੁਹਾਡੇ ਟੀਚੇ ਨੂੰ ਪੂਰਾ ਕਰਨ ਲਈ ਗਿਣੀ ਜਾਂਦੀ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Каждая фотография в процессе работы учитывается при постановке цели.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Sawir kasta oo shaqada ku jira wuxuu ku xisaabtamayaa calaamadda yool-dejinta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Cada foto del trabajo en progreso cuenta para alcanzar tu objetivo.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Kila picha inayoendelea inahesabiwa katika alama yako ya kuweka lengo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Ang bawat work-in-progress na larawan ay binibilang sa iyong marka sa pagtatakda ng layunin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Çalışma aşamasındaki her fotoğraf, hedef belirleme hedefinize ulaşmanıza katkıda bulunur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Кожне фото в процесі роботи зараховується для досягнення вашої мети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Mỗi bức ảnh đang trong quá trình thực hiện đều được tính vào mục tiêu bạn đặt ra</a:t>
            </a:r>
            <a:endParaRPr sz="3200">
              <a:solidFill>
                <a:srgbClr val="CACACA"/>
              </a:solidFill>
              <a:latin typeface="Average"/>
              <a:ea typeface="Average"/>
              <a:cs typeface="Average"/>
              <a:sym typeface="Average"/>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77"/>
          <p:cNvSpPr txBox="1"/>
          <p:nvPr/>
        </p:nvSpPr>
        <p:spPr>
          <a:xfrm>
            <a:off x="0" y="1142025"/>
            <a:ext cx="9144000" cy="137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200">
                <a:solidFill>
                  <a:srgbClr val="FFFFFF"/>
                </a:solidFill>
                <a:latin typeface="Oswald"/>
                <a:ea typeface="Oswald"/>
                <a:cs typeface="Oswald"/>
                <a:sym typeface="Oswald"/>
              </a:rPr>
              <a:t>Creating your </a:t>
            </a:r>
            <a:r>
              <a:rPr lang="en-US" sz="5200">
                <a:solidFill>
                  <a:srgbClr val="00FF00"/>
                </a:solidFill>
                <a:latin typeface="Oswald"/>
                <a:ea typeface="Oswald"/>
                <a:cs typeface="Oswald"/>
                <a:sym typeface="Oswald"/>
              </a:rPr>
              <a:t>own </a:t>
            </a:r>
            <a:r>
              <a:rPr lang="en-US" sz="5200">
                <a:solidFill>
                  <a:srgbClr val="FFFFFF"/>
                </a:solidFill>
                <a:latin typeface="Oswald"/>
                <a:ea typeface="Oswald"/>
                <a:cs typeface="Oswald"/>
                <a:sym typeface="Oswald"/>
              </a:rPr>
              <a:t>skill builders</a:t>
            </a:r>
            <a:endParaRPr sz="3400">
              <a:solidFill>
                <a:srgbClr val="B7B7B7"/>
              </a:solidFill>
              <a:latin typeface="Average"/>
              <a:ea typeface="Average"/>
              <a:cs typeface="Average"/>
              <a:sym typeface="Average"/>
            </a:endParaRPr>
          </a:p>
        </p:txBody>
      </p:sp>
      <p:sp>
        <p:nvSpPr>
          <p:cNvPr descr="Column 1" id="514" name="Google Shape;514;p77"/>
          <p:cNvSpPr txBox="1"/>
          <p:nvPr/>
        </p:nvSpPr>
        <p:spPr>
          <a:xfrm>
            <a:off x="0" y="2507175"/>
            <a:ext cx="4572000" cy="320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የራስዎን ችሎታ ፈጣሪዎች መፍጠር</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إنشاء مهاراتك الخاصة</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Creant els teus propis creadors d'habilitats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创建您自己的技能构建器</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ایجاد سازندگان مهارت خود را</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अपने स्वयं के कौशल बिल्डरों का निर्माण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独自のスキルビルダーを作成する</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나만의 기술 빌더 만들기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Afirandina çêkerên jêhatîbûna xwe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Criando seus próprios construtores de habilidades</a:t>
            </a:r>
            <a:endParaRPr sz="5300">
              <a:solidFill>
                <a:srgbClr val="AAAAAA"/>
              </a:solidFill>
              <a:latin typeface="Average"/>
              <a:ea typeface="Average"/>
              <a:cs typeface="Average"/>
              <a:sym typeface="Average"/>
            </a:endParaRPr>
          </a:p>
        </p:txBody>
      </p:sp>
      <p:sp>
        <p:nvSpPr>
          <p:cNvPr descr="Column 2" id="515" name="Google Shape;515;p77"/>
          <p:cNvSpPr txBox="1"/>
          <p:nvPr/>
        </p:nvSpPr>
        <p:spPr>
          <a:xfrm>
            <a:off x="4572000" y="2507175"/>
            <a:ext cx="4572000" cy="320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ਆਪਣੇ ਖੁਦ ਦੇ ਹੁਨਰ ਨਿਰਮਾਤਾ ਬਣਾਉਣਾ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Создание собственных навыков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Abuuritaanka xirfad-dhisayaashaada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Creando tus propios constructores de habilidades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Kuunda wajenzi wako wa ujuzi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Paglikha ng iyong sariling mga tagabuo ng kasanayan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Kendi beceri geliştiricilerinizi yaratın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Створення власних навичок</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Tạo ra các công cụ xây dựng kỹ năng của riêng bạn</a:t>
            </a:r>
            <a:endParaRPr sz="5300">
              <a:solidFill>
                <a:srgbClr val="AAAAAA"/>
              </a:solidFill>
              <a:latin typeface="Average"/>
              <a:ea typeface="Average"/>
              <a:cs typeface="Average"/>
              <a:sym typeface="Average"/>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descr="Title" id="520" name="Google Shape;520;p78"/>
          <p:cNvSpPr txBox="1"/>
          <p:nvPr/>
        </p:nvSpPr>
        <p:spPr>
          <a:xfrm>
            <a:off x="0" y="259050"/>
            <a:ext cx="9144000" cy="1383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Idea development examples for the painting project</a:t>
            </a:r>
            <a:endParaRPr sz="1600">
              <a:solidFill>
                <a:srgbClr val="AAAAAA"/>
              </a:solidFill>
              <a:latin typeface="Average"/>
              <a:ea typeface="Average"/>
              <a:cs typeface="Average"/>
              <a:sym typeface="Average"/>
            </a:endParaRPr>
          </a:p>
        </p:txBody>
      </p:sp>
      <p:sp>
        <p:nvSpPr>
          <p:cNvPr descr="Translations" id="521" name="Google Shape;521;p78"/>
          <p:cNvSpPr txBox="1"/>
          <p:nvPr/>
        </p:nvSpPr>
        <p:spPr>
          <a:xfrm>
            <a:off x="0" y="1642950"/>
            <a:ext cx="9144000" cy="4755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700">
                <a:solidFill>
                  <a:srgbClr val="AAAAAA"/>
                </a:solidFill>
                <a:latin typeface="Average"/>
                <a:ea typeface="Average"/>
                <a:cs typeface="Average"/>
                <a:sym typeface="Average"/>
              </a:rPr>
              <a:t>ለሥዕል ፕሮጀክቱ የሃሳብ ልማት ምሳሌዎች</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US" sz="1700">
                <a:solidFill>
                  <a:srgbClr val="AAAAAA"/>
                </a:solidFill>
                <a:latin typeface="Average"/>
                <a:ea typeface="Average"/>
                <a:cs typeface="Average"/>
                <a:sym typeface="Average"/>
              </a:rPr>
              <a:t>أمثلة على تطوير الأفكار لمشروع الرسم</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Exemples de desenvolupament d'idees per a un projecte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绘画项目创意开发示例</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US" sz="1700">
                <a:solidFill>
                  <a:srgbClr val="AAAAAA"/>
                </a:solidFill>
                <a:latin typeface="Average"/>
                <a:ea typeface="Average"/>
                <a:cs typeface="Average"/>
                <a:sym typeface="Average"/>
              </a:rPr>
              <a:t>نمونه‌هایی از توسعه ایده برای پروژه نقاشی</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पेंटिंग परियोजना के लिए विचार विकास के उदाहरण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塗装プロジェクトのアイデア開発例</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페인팅 프로젝트를 위한 아이디어 개발 사례</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Nimûneyên pêşxistina ramanan ji bo projeya boyaxkirinê</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Exemplos de desenvolvimento de ideias para o projeto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ਪੇਂਟਿੰਗ ਪ੍ਰੋਜੈਕਟ ਲਈ ਵਿਚਾਰ ਵਿਕਾਸ ਦੀਆਂ ਉਦਾਹਰਣਾਂ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Примеры развития идеи для проекта покраски</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Tusaalooyinka horumarinta fikradda mashruuca rinjiyeynta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Ejemplos de desarrollo de ideas para el proyecto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Mifano ya maendeleo ya wazo kwa mradi wa uchoraji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Mga halimbawa ng pagbuo ng ideya para sa proyekto ng pagpipinta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Resim projesi için fikir geliştirme örnekleri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Приклади розвитку ідей для проєкту з малювання</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US" sz="1700">
                <a:solidFill>
                  <a:srgbClr val="AAAAAA"/>
                </a:solidFill>
                <a:latin typeface="Average"/>
                <a:ea typeface="Average"/>
                <a:cs typeface="Average"/>
                <a:sym typeface="Average"/>
              </a:rPr>
              <a:t>Ví dụ về phát triển ý tưởng cho dự án sơn</a:t>
            </a:r>
            <a:endParaRPr sz="4300">
              <a:solidFill>
                <a:srgbClr val="CACACA"/>
              </a:solidFill>
              <a:latin typeface="Average"/>
              <a:ea typeface="Average"/>
              <a:cs typeface="Average"/>
              <a:sym typeface="Averag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0" name="Shape 240"/>
        <p:cNvGrpSpPr/>
        <p:nvPr/>
      </p:nvGrpSpPr>
      <p:grpSpPr>
        <a:xfrm>
          <a:off x="0" y="0"/>
          <a:ext cx="0" cy="0"/>
          <a:chOff x="0" y="0"/>
          <a:chExt cx="0" cy="0"/>
        </a:xfrm>
      </p:grpSpPr>
      <p:sp>
        <p:nvSpPr>
          <p:cNvPr descr="All text" id="241" name="Google Shape;241;p43"/>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US" sz="3000">
                <a:solidFill>
                  <a:srgbClr val="CACACA"/>
                </a:solidFill>
                <a:latin typeface="Average"/>
                <a:ea typeface="Average"/>
                <a:cs typeface="Average"/>
                <a:sym typeface="Average"/>
              </a:rPr>
              <a:t>🖌️🖌️ Your </a:t>
            </a:r>
            <a:r>
              <a:rPr b="1" lang="en-US" sz="3000">
                <a:solidFill>
                  <a:srgbClr val="FFFFFF"/>
                </a:solidFill>
                <a:latin typeface="Average"/>
                <a:ea typeface="Average"/>
                <a:cs typeface="Average"/>
                <a:sym typeface="Average"/>
              </a:rPr>
              <a:t>brushes </a:t>
            </a:r>
            <a:r>
              <a:rPr lang="en-US" sz="3000">
                <a:solidFill>
                  <a:srgbClr val="CACACA"/>
                </a:solidFill>
                <a:latin typeface="Average"/>
                <a:ea typeface="Average"/>
                <a:cs typeface="Average"/>
                <a:sym typeface="Average"/>
              </a:rPr>
              <a:t>from your cubby</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US" sz="3000">
                <a:solidFill>
                  <a:srgbClr val="CACACA"/>
                </a:solidFill>
                <a:latin typeface="Average"/>
                <a:ea typeface="Average"/>
                <a:cs typeface="Average"/>
                <a:sym typeface="Average"/>
              </a:rPr>
              <a:t>Your </a:t>
            </a:r>
            <a:r>
              <a:rPr b="1" lang="en-US" sz="3000">
                <a:solidFill>
                  <a:srgbClr val="FFFFFF"/>
                </a:solidFill>
                <a:latin typeface="Average"/>
                <a:ea typeface="Average"/>
                <a:cs typeface="Average"/>
                <a:sym typeface="Average"/>
              </a:rPr>
              <a:t>palette</a:t>
            </a:r>
            <a:r>
              <a:rPr lang="en-US" sz="3000">
                <a:solidFill>
                  <a:srgbClr val="CACACA"/>
                </a:solidFill>
                <a:latin typeface="Average"/>
                <a:ea typeface="Average"/>
                <a:cs typeface="Average"/>
                <a:sym typeface="Average"/>
              </a:rPr>
              <a:t> 🎨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US" sz="3000">
                <a:solidFill>
                  <a:srgbClr val="CACACA"/>
                </a:solidFill>
                <a:latin typeface="Average"/>
                <a:ea typeface="Average"/>
                <a:cs typeface="Average"/>
                <a:sym typeface="Average"/>
              </a:rPr>
              <a:t>An apron        or old shirt</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US" sz="3000">
                <a:solidFill>
                  <a:srgbClr val="CACACA"/>
                </a:solidFill>
                <a:latin typeface="Average"/>
                <a:ea typeface="Average"/>
                <a:cs typeface="Average"/>
                <a:sym typeface="Average"/>
              </a:rPr>
              <a:t>Two containers of water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US" sz="3000">
                <a:solidFill>
                  <a:srgbClr val="CACACA"/>
                </a:solidFill>
                <a:latin typeface="Average"/>
                <a:ea typeface="Average"/>
                <a:cs typeface="Average"/>
                <a:sym typeface="Average"/>
              </a:rPr>
              <a:t>Some paper towel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US" sz="3000">
                <a:solidFill>
                  <a:srgbClr val="CACACA"/>
                </a:solidFill>
                <a:latin typeface="Average"/>
                <a:ea typeface="Average"/>
                <a:cs typeface="Average"/>
                <a:sym typeface="Average"/>
              </a:rPr>
              <a:t>Your </a:t>
            </a:r>
            <a:r>
              <a:rPr b="1" lang="en-US" sz="3000">
                <a:solidFill>
                  <a:srgbClr val="FFFFFF"/>
                </a:solidFill>
                <a:latin typeface="Average"/>
                <a:ea typeface="Average"/>
                <a:cs typeface="Average"/>
                <a:sym typeface="Average"/>
              </a:rPr>
              <a:t>Painting </a:t>
            </a:r>
            <a:r>
              <a:rPr lang="en-US"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0" lvl="0" marL="914400" rtl="0" algn="l">
              <a:lnSpc>
                <a:spcPct val="114000"/>
              </a:lnSpc>
              <a:spcBef>
                <a:spcPts val="600"/>
              </a:spcBef>
              <a:spcAft>
                <a:spcPts val="0"/>
              </a:spcAft>
              <a:buNone/>
            </a:pPr>
            <a:r>
              <a:t/>
            </a:r>
            <a:endParaRPr sz="3000">
              <a:solidFill>
                <a:srgbClr val="CACACA"/>
              </a:solidFill>
              <a:latin typeface="Average"/>
              <a:ea typeface="Average"/>
              <a:cs typeface="Average"/>
              <a:sym typeface="Average"/>
            </a:endParaRPr>
          </a:p>
          <a:p>
            <a:pPr indent="457200" lvl="0" marL="0" rtl="0" algn="l">
              <a:spcBef>
                <a:spcPts val="600"/>
              </a:spcBef>
              <a:spcAft>
                <a:spcPts val="0"/>
              </a:spcAft>
              <a:buNone/>
            </a:pPr>
            <a:r>
              <a:rPr lang="en-US" sz="3000">
                <a:solidFill>
                  <a:srgbClr val="FFFFFF"/>
                </a:solidFill>
                <a:latin typeface="Oswald"/>
                <a:ea typeface="Oswald"/>
                <a:cs typeface="Oswald"/>
                <a:sym typeface="Oswald"/>
              </a:rPr>
              <a:t>Start by wetting your </a:t>
            </a:r>
            <a:endParaRPr sz="3000">
              <a:solidFill>
                <a:srgbClr val="FFFFFF"/>
              </a:solidFill>
              <a:latin typeface="Oswald"/>
              <a:ea typeface="Oswald"/>
              <a:cs typeface="Oswald"/>
              <a:sym typeface="Oswald"/>
            </a:endParaRPr>
          </a:p>
          <a:p>
            <a:pPr indent="457200" lvl="0" marL="0" rtl="0" algn="l">
              <a:spcBef>
                <a:spcPts val="0"/>
              </a:spcBef>
              <a:spcAft>
                <a:spcPts val="0"/>
              </a:spcAft>
              <a:buNone/>
            </a:pPr>
            <a:r>
              <a:rPr lang="en-US" sz="3000">
                <a:solidFill>
                  <a:srgbClr val="00FFFF"/>
                </a:solidFill>
                <a:latin typeface="Oswald"/>
                <a:ea typeface="Oswald"/>
                <a:cs typeface="Oswald"/>
                <a:sym typeface="Oswald"/>
              </a:rPr>
              <a:t>cyan</a:t>
            </a:r>
            <a:r>
              <a:rPr lang="en-US" sz="3000">
                <a:solidFill>
                  <a:srgbClr val="FFFFFF"/>
                </a:solidFill>
                <a:latin typeface="Oswald"/>
                <a:ea typeface="Oswald"/>
                <a:cs typeface="Oswald"/>
                <a:sym typeface="Oswald"/>
              </a:rPr>
              <a:t>, </a:t>
            </a:r>
            <a:r>
              <a:rPr lang="en-US" sz="3000">
                <a:solidFill>
                  <a:srgbClr val="FFFF00"/>
                </a:solidFill>
                <a:latin typeface="Oswald"/>
                <a:ea typeface="Oswald"/>
                <a:cs typeface="Oswald"/>
                <a:sym typeface="Oswald"/>
              </a:rPr>
              <a:t>yellow</a:t>
            </a:r>
            <a:r>
              <a:rPr lang="en-US" sz="3000">
                <a:solidFill>
                  <a:srgbClr val="FFFFFF"/>
                </a:solidFill>
                <a:latin typeface="Oswald"/>
                <a:ea typeface="Oswald"/>
                <a:cs typeface="Oswald"/>
                <a:sym typeface="Oswald"/>
              </a:rPr>
              <a:t>, and </a:t>
            </a:r>
            <a:r>
              <a:rPr lang="en-US"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pic>
        <p:nvPicPr>
          <p:cNvPr descr="Emoji Aprons | Redbubble" id="242" name="Google Shape;242;p43"/>
          <p:cNvPicPr preferRelativeResize="0"/>
          <p:nvPr/>
        </p:nvPicPr>
        <p:blipFill>
          <a:blip r:embed="rId3">
            <a:alphaModFix/>
          </a:blip>
          <a:stretch>
            <a:fillRect/>
          </a:stretch>
        </p:blipFill>
        <p:spPr>
          <a:xfrm>
            <a:off x="2597700" y="2597050"/>
            <a:ext cx="577775" cy="577775"/>
          </a:xfrm>
          <a:prstGeom prst="rect">
            <a:avLst/>
          </a:prstGeom>
          <a:noFill/>
          <a:ln>
            <a:noFill/>
          </a:ln>
        </p:spPr>
      </p:pic>
      <p:pic>
        <p:nvPicPr>
          <p:cNvPr id="243" name="Google Shape;243;p43" title="Painting booklet covers for Visual Arts 10.jpg"/>
          <p:cNvPicPr preferRelativeResize="0"/>
          <p:nvPr/>
        </p:nvPicPr>
        <p:blipFill rotWithShape="1">
          <a:blip r:embed="rId4">
            <a:alphaModFix/>
          </a:blip>
          <a:srcRect b="0" l="0" r="0" t="0"/>
          <a:stretch/>
        </p:blipFill>
        <p:spPr>
          <a:xfrm>
            <a:off x="5945925" y="2192650"/>
            <a:ext cx="3198075" cy="4138725"/>
          </a:xfrm>
          <a:prstGeom prst="rect">
            <a:avLst/>
          </a:prstGeom>
          <a:noFill/>
          <a:ln>
            <a:noFill/>
          </a:ln>
        </p:spPr>
      </p:pic>
      <p:sp>
        <p:nvSpPr>
          <p:cNvPr descr="Translations" id="244" name="Google Shape;244;p43"/>
          <p:cNvSpPr txBox="1"/>
          <p:nvPr/>
        </p:nvSpPr>
        <p:spPr>
          <a:xfrm>
            <a:off x="4572000" y="0"/>
            <a:ext cx="4572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 📵</a:t>
            </a:r>
            <a:endParaRPr sz="4800"/>
          </a:p>
        </p:txBody>
      </p:sp>
      <p:sp>
        <p:nvSpPr>
          <p:cNvPr descr="Title" id="245" name="Google Shape;245;p43"/>
          <p:cNvSpPr txBox="1"/>
          <p:nvPr/>
        </p:nvSpPr>
        <p:spPr>
          <a:xfrm>
            <a:off x="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Today you need</a:t>
            </a:r>
            <a:endParaRPr sz="4800">
              <a:solidFill>
                <a:srgbClr val="CACACA"/>
              </a:solidFill>
              <a:latin typeface="Average"/>
              <a:ea typeface="Average"/>
              <a:cs typeface="Average"/>
              <a:sym typeface="Average"/>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79"/>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527" name="Google Shape;527;p79"/>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80"/>
          <p:cNvSpPr txBox="1"/>
          <p:nvPr/>
        </p:nvSpPr>
        <p:spPr>
          <a:xfrm>
            <a:off x="0" y="0"/>
            <a:ext cx="4443000" cy="3977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The colour and emotion exercise is </a:t>
            </a:r>
            <a:r>
              <a:rPr lang="en-US" sz="4800">
                <a:solidFill>
                  <a:srgbClr val="00FF00"/>
                </a:solidFill>
                <a:latin typeface="Oswald"/>
                <a:ea typeface="Oswald"/>
                <a:cs typeface="Oswald"/>
                <a:sym typeface="Oswald"/>
              </a:rPr>
              <a:t>OPTIONAL</a:t>
            </a:r>
            <a:r>
              <a:rPr lang="en-US" sz="4800">
                <a:solidFill>
                  <a:srgbClr val="FFFFFF"/>
                </a:solidFill>
                <a:latin typeface="Oswald"/>
                <a:ea typeface="Oswald"/>
                <a:cs typeface="Oswald"/>
                <a:sym typeface="Oswald"/>
              </a:rPr>
              <a:t>, so move on!</a:t>
            </a:r>
            <a:endParaRPr sz="4800">
              <a:solidFill>
                <a:srgbClr val="FFFFFF"/>
              </a:solidFill>
              <a:latin typeface="Oswald"/>
              <a:ea typeface="Oswald"/>
              <a:cs typeface="Oswald"/>
              <a:sym typeface="Oswald"/>
            </a:endParaRPr>
          </a:p>
        </p:txBody>
      </p:sp>
      <p:sp>
        <p:nvSpPr>
          <p:cNvPr descr="Translations" id="533" name="Google Shape;533;p8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450">
                <a:solidFill>
                  <a:srgbClr val="AAAAAA"/>
                </a:solidFill>
                <a:latin typeface="Average"/>
                <a:ea typeface="Average"/>
                <a:cs typeface="Average"/>
                <a:sym typeface="Average"/>
              </a:rPr>
              <a:t>የቀለም እና የስሜት ልምምዱ አማራጭ ነው፣ ስለዚህ ይቀጥሉ!</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إن تمرين اللون والعاطفة اختياري، لذا انتقل إلى التمرين التالي!</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L'exercici de color i emoció és OPCIONAL, així que endavant!</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色彩和情感练习是可选的，所以继续吧！</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تمرین رنگ و احساسات اختیاری است، پس ادامه دهید!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रंग और भावना का अभ्यास वैकल्पिक है, इसलिए आगे बढ़ें!</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色と感情の練習はオプションなので、次に進みましょう。</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색상과 감정 연습은 선택 사항이므로 계속 진행하세요!</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Temrîna reng û hestan VEBIJARÎ ye, ji ber vê yekê berdewam bikin!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O exercício de cor e emoção é OPCIONAL, então siga em frente!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ਰੰਗ ਅਤੇ ਭਾਵਨਾ ਦਾ ਅਭਿਆਸ ਵਿਕਲਪਿਕ ਹੈ, ਇਸ ਲਈ ਅੱਗੇ ਵਧੋ!</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Упражнение на цвета и эмоции НЕОБЯЗАТЕЛЬНО, так что двигайтесь дальше!</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Midabka iyo jimicsiga shucuurtu waa DOORIYAD, markaa sii wad!</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El ejercicio de color y emoción es OPCIONAL, ¡así que sigue adelante!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Zoezi la rangi na hisia ni LAZIMA, kwa hivyo endelea!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Ang pag-eehersisyo ng kulay at emosyon ay OPTIONAL, kaya magpatuloy!</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Renk ve duygu egzersizi İSTEĞE BAĞLIDIR, o yüzden devam edin!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Вправа з кольором та емоціями НЕОБОВ'ЯЗКОВА, тож рухайтеся далі!</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Bài tập về màu sắc và cảm xúc là TÙY CHỌN, vì vậy hãy tiếp tục!</a:t>
            </a:r>
            <a:endParaRPr sz="1450">
              <a:latin typeface="Average"/>
              <a:ea typeface="Average"/>
              <a:cs typeface="Average"/>
              <a:sym typeface="Average"/>
            </a:endParaRPr>
          </a:p>
        </p:txBody>
      </p:sp>
      <p:pic>
        <p:nvPicPr>
          <p:cNvPr id="534" name="Google Shape;534;p80"/>
          <p:cNvPicPr preferRelativeResize="0"/>
          <p:nvPr/>
        </p:nvPicPr>
        <p:blipFill>
          <a:blip r:embed="rId3">
            <a:alphaModFix/>
          </a:blip>
          <a:stretch>
            <a:fillRect/>
          </a:stretch>
        </p:blipFill>
        <p:spPr>
          <a:xfrm>
            <a:off x="0" y="3974875"/>
            <a:ext cx="2221576" cy="2883124"/>
          </a:xfrm>
          <a:prstGeom prst="rect">
            <a:avLst/>
          </a:prstGeom>
          <a:noFill/>
          <a:ln>
            <a:noFill/>
          </a:ln>
        </p:spPr>
      </p:pic>
      <p:pic>
        <p:nvPicPr>
          <p:cNvPr id="535" name="Google Shape;535;p80"/>
          <p:cNvPicPr preferRelativeResize="0"/>
          <p:nvPr/>
        </p:nvPicPr>
        <p:blipFill>
          <a:blip r:embed="rId4">
            <a:alphaModFix/>
          </a:blip>
          <a:stretch>
            <a:fillRect/>
          </a:stretch>
        </p:blipFill>
        <p:spPr>
          <a:xfrm>
            <a:off x="2221575" y="3977233"/>
            <a:ext cx="2221576" cy="2878413"/>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descr="Title" id="540" name="Google Shape;540;p81"/>
          <p:cNvSpPr txBox="1"/>
          <p:nvPr/>
        </p:nvSpPr>
        <p:spPr>
          <a:xfrm>
            <a:off x="0" y="0"/>
            <a:ext cx="4776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These students have fewer peer feedback questions to answer:</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Anastasiia Voloshyn			2</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Brandi MacQuarrie			2</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Leland Wood				4</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Leon Pacanan				6</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Lisa Khutjwe				5</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Livia Dias Bestteti Santos	6</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Maddy McEwen			5</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Matteo Mazzorana			7</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Natalia Rogers				7</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Payton Lohnes				2</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Sam Price					4</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Sangwon Jung				4</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Tom Arsenault-Knockwood	2</a:t>
            </a:r>
            <a:endParaRPr sz="1700">
              <a:solidFill>
                <a:srgbClr val="B7B7B7"/>
              </a:solidFill>
              <a:latin typeface="Average"/>
              <a:ea typeface="Average"/>
              <a:cs typeface="Average"/>
              <a:sym typeface="Average"/>
            </a:endParaRPr>
          </a:p>
          <a:p>
            <a:pPr indent="0" lvl="0" marL="0" rtl="0" algn="ctr">
              <a:spcBef>
                <a:spcPts val="0"/>
              </a:spcBef>
              <a:spcAft>
                <a:spcPts val="0"/>
              </a:spcAft>
              <a:buNone/>
            </a:pPr>
            <a:r>
              <a:rPr lang="en-US" sz="1700">
                <a:solidFill>
                  <a:srgbClr val="B7B7B7"/>
                </a:solidFill>
                <a:latin typeface="Average"/>
                <a:ea typeface="Average"/>
                <a:cs typeface="Average"/>
                <a:sym typeface="Average"/>
              </a:rPr>
              <a:t>Zanav Moustafa			1</a:t>
            </a:r>
            <a:endParaRPr sz="4700">
              <a:solidFill>
                <a:srgbClr val="FFFFFF"/>
              </a:solidFill>
              <a:latin typeface="Oswald"/>
              <a:ea typeface="Oswald"/>
              <a:cs typeface="Oswald"/>
              <a:sym typeface="Oswald"/>
            </a:endParaRPr>
          </a:p>
        </p:txBody>
      </p:sp>
      <p:sp>
        <p:nvSpPr>
          <p:cNvPr descr="Translations" id="541" name="Google Shape;541;p81"/>
          <p:cNvSpPr txBox="1"/>
          <p:nvPr/>
        </p:nvSpPr>
        <p:spPr>
          <a:xfrm>
            <a:off x="4776900" y="0"/>
            <a:ext cx="43671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US" sz="1800">
                <a:solidFill>
                  <a:srgbClr val="AAAAAA"/>
                </a:solidFill>
                <a:latin typeface="Average"/>
                <a:ea typeface="Average"/>
                <a:cs typeface="Average"/>
                <a:sym typeface="Average"/>
              </a:rPr>
              <a:t>لدى هؤلاء الطلاب عدد أقل من أسئلة ملاحظات الزملاء للإجابة عليها:</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这些学生需要回答的同伴反馈问题较少：</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US" sz="1800">
                <a:solidFill>
                  <a:srgbClr val="AAAAAA"/>
                </a:solidFill>
                <a:latin typeface="Average"/>
                <a:ea typeface="Average"/>
                <a:cs typeface="Average"/>
                <a:sym typeface="Average"/>
              </a:rPr>
              <a:t>این دانش‌آموزان سؤالات بازخوردی کمتری برای پاسخ دادن دارند:</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इन छात्रों के पास उत्तर देने के लिए कम सहकर्मी प्रतिक्रिया प्रश्न हैं:</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이 학생들은 답변해야 할 동료 피드백 질문이 더 적습니다.</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Этим учащимся нужно ответить на меньше вопросов по обратной связи:</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Ови ученици имају мање питања за повратне информације од вршњака на која треба да одговоре:</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Estos estudiantes tienen menos preguntas de comentarios de sus compañeros que responder:</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Ang mga mag-aaral na ito ay may mas kaunting mga tanong sa feedback ng peer na sasagutin:</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Ці студенти мають менше запитань щодо відгуків однолітків:</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Những học sinh này có ít câu hỏi phản hồi từ bạn bè hơn để trả lời:</a:t>
            </a:r>
            <a:endParaRPr sz="1500">
              <a:solidFill>
                <a:srgbClr val="AAAAAA"/>
              </a:solidFill>
              <a:latin typeface="Average"/>
              <a:ea typeface="Average"/>
              <a:cs typeface="Average"/>
              <a:sym typeface="Average"/>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descr="Title" id="546" name="Google Shape;546;p82"/>
          <p:cNvSpPr txBox="1"/>
          <p:nvPr/>
        </p:nvSpPr>
        <p:spPr>
          <a:xfrm>
            <a:off x="0" y="0"/>
            <a:ext cx="4776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800">
                <a:solidFill>
                  <a:srgbClr val="FFFFFF"/>
                </a:solidFill>
                <a:latin typeface="Oswald"/>
                <a:ea typeface="Oswald"/>
                <a:cs typeface="Oswald"/>
                <a:sym typeface="Oswald"/>
              </a:rPr>
              <a:t>These students have fewer peer feedback questions to answer:</a:t>
            </a:r>
            <a:endParaRPr sz="3800">
              <a:solidFill>
                <a:srgbClr val="FFFFFF"/>
              </a:solidFill>
              <a:latin typeface="Oswald"/>
              <a:ea typeface="Oswald"/>
              <a:cs typeface="Oswald"/>
              <a:sym typeface="Oswald"/>
            </a:endParaRPr>
          </a:p>
          <a:p>
            <a:pPr indent="0" lvl="0" marL="0" rtl="0" algn="ctr">
              <a:spcBef>
                <a:spcPts val="0"/>
              </a:spcBef>
              <a:spcAft>
                <a:spcPts val="0"/>
              </a:spcAft>
              <a:buNone/>
            </a:pPr>
            <a:r>
              <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Andel Brown			6</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Arianna Brill			3</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Charles Alday			5</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Chris Lee				2</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Daria Matsera			2</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Fatma Yaman			1</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Gaelle Bousquet		6</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Haley Pomeroy			6</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Kabir Kumar			7</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Leela Dogra			7</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Lily Campbell			7</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Louie Lee				4</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Quincey Johnston		1</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Reahan Chowdhury		6</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Robyn Bezanson		4</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Shannen Irvine			5</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Syed Abdallah Umair	6</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Tina Chandra Sekar		5</a:t>
            </a:r>
            <a:endParaRPr sz="1600">
              <a:solidFill>
                <a:srgbClr val="B7B7B7"/>
              </a:solidFill>
              <a:latin typeface="Average"/>
              <a:ea typeface="Average"/>
              <a:cs typeface="Average"/>
              <a:sym typeface="Average"/>
            </a:endParaRPr>
          </a:p>
          <a:p>
            <a:pPr indent="0" lvl="0" marL="0" rtl="0" algn="ctr">
              <a:spcBef>
                <a:spcPts val="0"/>
              </a:spcBef>
              <a:spcAft>
                <a:spcPts val="0"/>
              </a:spcAft>
              <a:buNone/>
            </a:pPr>
            <a:r>
              <a:rPr lang="en-US" sz="1600">
                <a:solidFill>
                  <a:srgbClr val="B7B7B7"/>
                </a:solidFill>
                <a:latin typeface="Average"/>
                <a:ea typeface="Average"/>
                <a:cs typeface="Average"/>
                <a:sym typeface="Average"/>
              </a:rPr>
              <a:t>Zoriana Herasymova		4</a:t>
            </a:r>
            <a:endParaRPr sz="1600">
              <a:solidFill>
                <a:srgbClr val="B7B7B7"/>
              </a:solidFill>
              <a:latin typeface="Average"/>
              <a:ea typeface="Average"/>
              <a:cs typeface="Average"/>
              <a:sym typeface="Average"/>
            </a:endParaRPr>
          </a:p>
        </p:txBody>
      </p:sp>
      <p:sp>
        <p:nvSpPr>
          <p:cNvPr descr="Translations" id="547" name="Google Shape;547;p82"/>
          <p:cNvSpPr txBox="1"/>
          <p:nvPr/>
        </p:nvSpPr>
        <p:spPr>
          <a:xfrm>
            <a:off x="4776900" y="0"/>
            <a:ext cx="43671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US" sz="1700">
                <a:solidFill>
                  <a:srgbClr val="AAAAAA"/>
                </a:solidFill>
                <a:latin typeface="Average"/>
                <a:ea typeface="Average"/>
                <a:cs typeface="Average"/>
                <a:sym typeface="Average"/>
              </a:rPr>
              <a:t>لدى هؤلاء الطلاب عدد أقل من أسئلة ملاحظات الزملاء للإجابة عليها:</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这些学生需要回答的同伴反馈问题较少：</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US" sz="1700">
                <a:solidFill>
                  <a:srgbClr val="AAAAAA"/>
                </a:solidFill>
                <a:latin typeface="Average"/>
                <a:ea typeface="Average"/>
                <a:cs typeface="Average"/>
                <a:sym typeface="Average"/>
              </a:rPr>
              <a:t>این دانش‌آموزان سؤالات بازخوردی کمتری برای پاسخ دادن دارند:</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इन छात्रों के पास उत्तर देने के लिए कम सहकर्मी प्रतिक्रिया प्रश्न 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이 학생들은 답변해야 할 동료 피드백 질문이 더 적습니다.</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Этим учащимся нужно ответить на меньше вопросов по обратной связи:</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Ови ученици имају мање питања за повратне информације од вршњака на која треба да одговоре:</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Estos estudiantes tienen menos preguntas de comentarios de sus compañeros que responder:</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Ang mga mag-aaral na ito ay may mas kaunting mga tanong sa feedback ng peer na sasagutin: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Ці студенти мають менше запитань щодо відгуків однолітків:</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Những học sinh này có ít câu hỏi phản hồi từ bạn bè hơn để trả lời:</a:t>
            </a:r>
            <a:endParaRPr>
              <a:solidFill>
                <a:srgbClr val="AAAAAA"/>
              </a:solidFill>
              <a:latin typeface="Average"/>
              <a:ea typeface="Average"/>
              <a:cs typeface="Average"/>
              <a:sym typeface="Averag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descr="Title" id="552" name="Google Shape;552;p83"/>
          <p:cNvSpPr txBox="1"/>
          <p:nvPr/>
        </p:nvSpPr>
        <p:spPr>
          <a:xfrm>
            <a:off x="0" y="0"/>
            <a:ext cx="9144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6000">
                <a:solidFill>
                  <a:srgbClr val="FFFFFF"/>
                </a:solidFill>
                <a:latin typeface="Oswald"/>
                <a:ea typeface="Oswald"/>
                <a:cs typeface="Oswald"/>
                <a:sym typeface="Oswald"/>
              </a:rPr>
              <a:t>✏️ &gt; 🖌️</a:t>
            </a:r>
            <a:endParaRPr sz="6000">
              <a:solidFill>
                <a:srgbClr val="FFFFFF"/>
              </a:solidFill>
              <a:latin typeface="Oswald"/>
              <a:ea typeface="Oswald"/>
              <a:cs typeface="Oswald"/>
              <a:sym typeface="Oswald"/>
            </a:endParaRPr>
          </a:p>
          <a:p>
            <a:pPr indent="0" lvl="0" marL="0" rtl="0" algn="ctr">
              <a:spcBef>
                <a:spcPts val="0"/>
              </a:spcBef>
              <a:spcAft>
                <a:spcPts val="0"/>
              </a:spcAft>
              <a:buNone/>
            </a:pPr>
            <a:r>
              <a:rPr lang="en-US" sz="3600">
                <a:solidFill>
                  <a:srgbClr val="FFFFFF"/>
                </a:solidFill>
                <a:latin typeface="Oswald"/>
                <a:ea typeface="Oswald"/>
                <a:cs typeface="Oswald"/>
                <a:sym typeface="Oswald"/>
              </a:rPr>
              <a:t>You are </a:t>
            </a:r>
            <a:r>
              <a:rPr lang="en-US" sz="3600">
                <a:solidFill>
                  <a:srgbClr val="00FF00"/>
                </a:solidFill>
                <a:latin typeface="Oswald"/>
                <a:ea typeface="Oswald"/>
                <a:cs typeface="Oswald"/>
                <a:sym typeface="Oswald"/>
              </a:rPr>
              <a:t>better at drawing</a:t>
            </a:r>
            <a:r>
              <a:rPr lang="en-US" sz="3600">
                <a:solidFill>
                  <a:srgbClr val="FFFFFF"/>
                </a:solidFill>
                <a:latin typeface="Oswald"/>
                <a:ea typeface="Oswald"/>
                <a:cs typeface="Oswald"/>
                <a:sym typeface="Oswald"/>
              </a:rPr>
              <a:t> than </a:t>
            </a:r>
            <a:r>
              <a:rPr lang="en-US" sz="3600">
                <a:solidFill>
                  <a:srgbClr val="EA9999"/>
                </a:solidFill>
                <a:latin typeface="Oswald"/>
                <a:ea typeface="Oswald"/>
                <a:cs typeface="Oswald"/>
                <a:sym typeface="Oswald"/>
              </a:rPr>
              <a:t>painting </a:t>
            </a:r>
            <a:r>
              <a:rPr lang="en-US" sz="3600">
                <a:solidFill>
                  <a:srgbClr val="FFFFFF"/>
                </a:solidFill>
                <a:latin typeface="Oswald"/>
                <a:ea typeface="Oswald"/>
                <a:cs typeface="Oswald"/>
                <a:sym typeface="Oswald"/>
              </a:rPr>
              <a:t>because you have much more </a:t>
            </a:r>
            <a:r>
              <a:rPr lang="en-US" sz="3600">
                <a:solidFill>
                  <a:srgbClr val="00FF00"/>
                </a:solidFill>
                <a:latin typeface="Oswald"/>
                <a:ea typeface="Oswald"/>
                <a:cs typeface="Oswald"/>
                <a:sym typeface="Oswald"/>
              </a:rPr>
              <a:t>experience with a pencil</a:t>
            </a:r>
            <a:r>
              <a:rPr lang="en-US" sz="3600">
                <a:solidFill>
                  <a:srgbClr val="FFFFFF"/>
                </a:solidFill>
                <a:latin typeface="Oswald"/>
                <a:ea typeface="Oswald"/>
                <a:cs typeface="Oswald"/>
                <a:sym typeface="Oswald"/>
              </a:rPr>
              <a:t> </a:t>
            </a:r>
            <a:endParaRPr sz="1300">
              <a:solidFill>
                <a:srgbClr val="AAAAAA"/>
              </a:solidFill>
              <a:latin typeface="Average"/>
              <a:ea typeface="Average"/>
              <a:cs typeface="Average"/>
              <a:sym typeface="Average"/>
            </a:endParaRPr>
          </a:p>
        </p:txBody>
      </p:sp>
      <p:sp>
        <p:nvSpPr>
          <p:cNvPr descr="Translations" id="553" name="Google Shape;553;p83"/>
          <p:cNvSpPr txBox="1"/>
          <p:nvPr/>
        </p:nvSpPr>
        <p:spPr>
          <a:xfrm>
            <a:off x="0" y="2319450"/>
            <a:ext cx="9144000" cy="45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በእርሳስ ብዙ ልምድ ስላሎት ከመሳል ይልቅ በመሳል ይሻላሉ</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أنت أفضل في الرسم من التلوين لأن لديك خبرة أكبر بالقلم الرصاص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Ets millor dibuixant que pintant perquè tens molta més experiència amb un llapis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你擅长素描而不是绘画，因为你用铅笔的经验更丰富</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شما در طراحی بهتر از نقاشی هستید، چون تجربه بیشتری با مداد دارید.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आप चित्रकारी की अपेक्षा चित्रकारी में बेहतर हैं क्योंकि आपको पेंसिल चलाने का अधिक अनुभव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あなたは鉛筆を使った経験がずっと多いので、絵を描くよりも絵を描く方が得意です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당신은 연필을 다루는 데 더 많은 경험이 있기 때문에 그림 그리는 것보다 그림 그리는 데 더 능숙합니다.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Tu di xêzkirinê de ji boyaxkirinê çêtir î ji ber ku ezmûna te di bikaranîna qelemê de pir zêdetir 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Você é melhor em desenho do que em pintura porque tem muito mais experiência com lápis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ਤੁਸੀਂ ਪੇਂਟਿੰਗ ਨਾਲੋਂ ਡਰਾਇੰਗ ਵਿੱਚ ਬਿਹਤਰ ਹੋ ਕਿਉਂਕਿ ਤੁਹਾਨੂੰ ਪੈਨਸਿਲ ਨਾਲ ਬਹੁਤ ਜ਼ਿਆਦਾ ਤਜਰਬਾ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Вы лучше рисуете, чем пишете картины, потому что у вас гораздо больше опыта работы с карандашом.</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Wax sawirista ayaad kaga fiican tahay rinjiyeynta sababtoo ah waxaad khibrad badan u leedahay qalin qorida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Eres mejor dibujando que pintando porque tienes mucha más experiencia con el lápiz.</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Wewe ni bora katika kuchora kuliko uchoraji kwa sababu una uzoefu zaidi na penseli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Mas magaling ka sa pagguhit kaysa pagpinta dahil mas marami kang karanasan sa lapis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Kalemle çok daha fazla deneyime sahip olduğun için resim yapmaktan çok çizimde daha iyisin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Ти краще малюєш, ніж живописаєш, бо маєш набагато більше досвіду з олівцем</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Bạn vẽ giỏi hơn vẽ tranh vì bạn có nhiều kinh nghiệm hơn với bút chì</a:t>
            </a:r>
            <a:endParaRPr sz="2400">
              <a:solidFill>
                <a:srgbClr val="CACACA"/>
              </a:solidFill>
              <a:latin typeface="Average"/>
              <a:ea typeface="Average"/>
              <a:cs typeface="Average"/>
              <a:sym typeface="Average"/>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descr="All text" id="558" name="Google Shape;558;p84"/>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So far I’ve learned...</a:t>
            </a:r>
            <a:endParaRPr sz="3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sz="20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lang="en-US" sz="2000">
                <a:solidFill>
                  <a:srgbClr val="CACACA"/>
                </a:solidFill>
                <a:latin typeface="Average"/>
                <a:ea typeface="Average"/>
                <a:cs typeface="Average"/>
                <a:sym typeface="Average"/>
              </a:rPr>
              <a:t>Keeping your primary </a:t>
            </a:r>
            <a:r>
              <a:rPr b="1" lang="en-US" sz="2000">
                <a:solidFill>
                  <a:srgbClr val="00FF00"/>
                </a:solidFill>
                <a:latin typeface="Average"/>
                <a:ea typeface="Average"/>
                <a:cs typeface="Average"/>
                <a:sym typeface="Average"/>
              </a:rPr>
              <a:t>colours clean</a:t>
            </a:r>
            <a:r>
              <a:rPr lang="en-US" sz="2000">
                <a:solidFill>
                  <a:srgbClr val="CACACA"/>
                </a:solidFill>
                <a:latin typeface="Average"/>
                <a:ea typeface="Average"/>
                <a:cs typeface="Average"/>
                <a:sym typeface="Average"/>
              </a:rPr>
              <a:t> avoids ugly, dirty colours.</a:t>
            </a:r>
            <a:endParaRPr sz="20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lang="en-US" sz="2000">
                <a:solidFill>
                  <a:srgbClr val="CACACA"/>
                </a:solidFill>
                <a:latin typeface="Average"/>
                <a:ea typeface="Average"/>
                <a:cs typeface="Average"/>
                <a:sym typeface="Average"/>
              </a:rPr>
              <a:t>The colours are most </a:t>
            </a:r>
            <a:r>
              <a:rPr b="1" lang="en-US" sz="2000">
                <a:solidFill>
                  <a:srgbClr val="FFFFFF"/>
                </a:solidFill>
                <a:latin typeface="Average"/>
                <a:ea typeface="Average"/>
                <a:cs typeface="Average"/>
                <a:sym typeface="Average"/>
              </a:rPr>
              <a:t>beautiful </a:t>
            </a:r>
            <a:r>
              <a:rPr lang="en-US" sz="2000">
                <a:solidFill>
                  <a:srgbClr val="CACACA"/>
                </a:solidFill>
                <a:latin typeface="Average"/>
                <a:ea typeface="Average"/>
                <a:cs typeface="Average"/>
                <a:sym typeface="Average"/>
              </a:rPr>
              <a:t>and</a:t>
            </a:r>
            <a:r>
              <a:rPr b="1" lang="en-US" sz="2000">
                <a:solidFill>
                  <a:srgbClr val="FFFFFF"/>
                </a:solidFill>
                <a:latin typeface="Average"/>
                <a:ea typeface="Average"/>
                <a:cs typeface="Average"/>
                <a:sym typeface="Average"/>
              </a:rPr>
              <a:t> adjustable</a:t>
            </a:r>
            <a:r>
              <a:rPr lang="en-US" sz="2000">
                <a:solidFill>
                  <a:srgbClr val="CACACA"/>
                </a:solidFill>
                <a:latin typeface="Average"/>
                <a:ea typeface="Average"/>
                <a:cs typeface="Average"/>
                <a:sym typeface="Average"/>
              </a:rPr>
              <a:t> when they are </a:t>
            </a:r>
            <a:r>
              <a:rPr b="1" lang="en-US" sz="2000">
                <a:solidFill>
                  <a:srgbClr val="00FF00"/>
                </a:solidFill>
                <a:latin typeface="Average"/>
                <a:ea typeface="Average"/>
                <a:cs typeface="Average"/>
                <a:sym typeface="Average"/>
              </a:rPr>
              <a:t>not too thick</a:t>
            </a:r>
            <a:r>
              <a:rPr lang="en-US" sz="2000">
                <a:solidFill>
                  <a:srgbClr val="CACACA"/>
                </a:solidFill>
                <a:latin typeface="Average"/>
                <a:ea typeface="Average"/>
                <a:cs typeface="Average"/>
                <a:sym typeface="Average"/>
              </a:rPr>
              <a:t>. </a:t>
            </a:r>
            <a:endParaRPr sz="20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lang="en-US" sz="2000">
                <a:solidFill>
                  <a:srgbClr val="CACACA"/>
                </a:solidFill>
                <a:latin typeface="Average"/>
                <a:ea typeface="Average"/>
                <a:cs typeface="Average"/>
                <a:sym typeface="Average"/>
              </a:rPr>
              <a:t>You can </a:t>
            </a:r>
            <a:r>
              <a:rPr b="1" lang="en-US" sz="2000">
                <a:solidFill>
                  <a:srgbClr val="00FF00"/>
                </a:solidFill>
                <a:latin typeface="Average"/>
                <a:ea typeface="Average"/>
                <a:cs typeface="Average"/>
                <a:sym typeface="Average"/>
              </a:rPr>
              <a:t>grey out</a:t>
            </a:r>
            <a:r>
              <a:rPr lang="en-US" sz="2000">
                <a:solidFill>
                  <a:srgbClr val="CACACA"/>
                </a:solidFill>
                <a:latin typeface="Average"/>
                <a:ea typeface="Average"/>
                <a:cs typeface="Average"/>
                <a:sym typeface="Average"/>
              </a:rPr>
              <a:t> a colour by </a:t>
            </a:r>
            <a:r>
              <a:rPr b="1" lang="en-US" sz="2000">
                <a:solidFill>
                  <a:srgbClr val="FFFFFF"/>
                </a:solidFill>
                <a:latin typeface="Average"/>
                <a:ea typeface="Average"/>
                <a:cs typeface="Average"/>
                <a:sym typeface="Average"/>
              </a:rPr>
              <a:t>adding the opposite</a:t>
            </a:r>
            <a:r>
              <a:rPr lang="en-US" sz="2000">
                <a:solidFill>
                  <a:srgbClr val="CACACA"/>
                </a:solidFill>
                <a:latin typeface="Average"/>
                <a:ea typeface="Average"/>
                <a:cs typeface="Average"/>
                <a:sym typeface="Average"/>
              </a:rPr>
              <a:t> of that colour on the colour wheel. </a:t>
            </a:r>
            <a:endParaRPr sz="20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b="1" lang="en-US" sz="2000">
                <a:solidFill>
                  <a:srgbClr val="00FF00"/>
                </a:solidFill>
                <a:latin typeface="Average"/>
                <a:ea typeface="Average"/>
                <a:cs typeface="Average"/>
                <a:sym typeface="Average"/>
              </a:rPr>
              <a:t>Analogous</a:t>
            </a:r>
            <a:r>
              <a:rPr lang="en-US" sz="2000">
                <a:solidFill>
                  <a:srgbClr val="CACACA"/>
                </a:solidFill>
                <a:latin typeface="Average"/>
                <a:ea typeface="Average"/>
                <a:cs typeface="Average"/>
                <a:sym typeface="Average"/>
              </a:rPr>
              <a:t> colours are </a:t>
            </a:r>
            <a:r>
              <a:rPr b="1" lang="en-US" sz="2000">
                <a:solidFill>
                  <a:srgbClr val="FFFFFF"/>
                </a:solidFill>
                <a:latin typeface="Average"/>
                <a:ea typeface="Average"/>
                <a:cs typeface="Average"/>
                <a:sym typeface="Average"/>
              </a:rPr>
              <a:t>close together</a:t>
            </a:r>
            <a:r>
              <a:rPr lang="en-US" sz="2000">
                <a:solidFill>
                  <a:srgbClr val="CACACA"/>
                </a:solidFill>
                <a:latin typeface="Average"/>
                <a:ea typeface="Average"/>
                <a:cs typeface="Average"/>
                <a:sym typeface="Average"/>
              </a:rPr>
              <a:t> and make things </a:t>
            </a:r>
            <a:r>
              <a:rPr b="1" lang="en-US" sz="2000">
                <a:solidFill>
                  <a:srgbClr val="FFFFFF"/>
                </a:solidFill>
                <a:latin typeface="Average"/>
                <a:ea typeface="Average"/>
                <a:cs typeface="Average"/>
                <a:sym typeface="Average"/>
              </a:rPr>
              <a:t>beautiful</a:t>
            </a:r>
            <a:r>
              <a:rPr lang="en-US" sz="2000">
                <a:solidFill>
                  <a:srgbClr val="CACACA"/>
                </a:solidFill>
                <a:latin typeface="Average"/>
                <a:ea typeface="Average"/>
                <a:cs typeface="Average"/>
                <a:sym typeface="Average"/>
              </a:rPr>
              <a:t> and </a:t>
            </a:r>
            <a:r>
              <a:rPr b="1" lang="en-US" sz="2000">
                <a:solidFill>
                  <a:srgbClr val="FFFFFF"/>
                </a:solidFill>
                <a:latin typeface="Average"/>
                <a:ea typeface="Average"/>
                <a:cs typeface="Average"/>
                <a:sym typeface="Average"/>
              </a:rPr>
              <a:t>harmonious</a:t>
            </a:r>
            <a:r>
              <a:rPr lang="en-US" sz="2000">
                <a:solidFill>
                  <a:srgbClr val="CACACA"/>
                </a:solidFill>
                <a:latin typeface="Average"/>
                <a:ea typeface="Average"/>
                <a:cs typeface="Average"/>
                <a:sym typeface="Average"/>
              </a:rPr>
              <a:t>.</a:t>
            </a:r>
            <a:endParaRPr sz="20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b="1" lang="en-US" sz="2000">
                <a:solidFill>
                  <a:srgbClr val="00FF00"/>
                </a:solidFill>
                <a:latin typeface="Average"/>
                <a:ea typeface="Average"/>
                <a:cs typeface="Average"/>
                <a:sym typeface="Average"/>
              </a:rPr>
              <a:t>Complementary</a:t>
            </a:r>
            <a:r>
              <a:rPr lang="en-US" sz="2000">
                <a:solidFill>
                  <a:srgbClr val="00FF00"/>
                </a:solidFill>
                <a:latin typeface="Average"/>
                <a:ea typeface="Average"/>
                <a:cs typeface="Average"/>
                <a:sym typeface="Average"/>
              </a:rPr>
              <a:t> </a:t>
            </a:r>
            <a:r>
              <a:rPr lang="en-US" sz="2000">
                <a:solidFill>
                  <a:srgbClr val="CACACA"/>
                </a:solidFill>
                <a:latin typeface="Average"/>
                <a:ea typeface="Average"/>
                <a:cs typeface="Average"/>
                <a:sym typeface="Average"/>
              </a:rPr>
              <a:t>colours are </a:t>
            </a:r>
            <a:r>
              <a:rPr b="1" lang="en-US" sz="2000">
                <a:solidFill>
                  <a:srgbClr val="FFFFFF"/>
                </a:solidFill>
                <a:latin typeface="Average"/>
                <a:ea typeface="Average"/>
                <a:cs typeface="Average"/>
                <a:sym typeface="Average"/>
              </a:rPr>
              <a:t>opposites</a:t>
            </a:r>
            <a:r>
              <a:rPr lang="en-US" sz="2000">
                <a:solidFill>
                  <a:srgbClr val="CACACA"/>
                </a:solidFill>
                <a:latin typeface="Average"/>
                <a:ea typeface="Average"/>
                <a:cs typeface="Average"/>
                <a:sym typeface="Average"/>
              </a:rPr>
              <a:t> make things </a:t>
            </a:r>
            <a:r>
              <a:rPr b="1" lang="en-US" sz="2000">
                <a:solidFill>
                  <a:srgbClr val="FFFFFF"/>
                </a:solidFill>
                <a:latin typeface="Average"/>
                <a:ea typeface="Average"/>
                <a:cs typeface="Average"/>
                <a:sym typeface="Average"/>
              </a:rPr>
              <a:t>dramatic</a:t>
            </a:r>
            <a:r>
              <a:rPr lang="en-US" sz="2000">
                <a:solidFill>
                  <a:srgbClr val="CACACA"/>
                </a:solidFill>
                <a:latin typeface="Average"/>
                <a:ea typeface="Average"/>
                <a:cs typeface="Average"/>
                <a:sym typeface="Average"/>
              </a:rPr>
              <a:t> or tense.</a:t>
            </a:r>
            <a:endParaRPr sz="2000">
              <a:solidFill>
                <a:srgbClr val="CACACA"/>
              </a:solidFill>
              <a:latin typeface="Average"/>
              <a:ea typeface="Average"/>
              <a:cs typeface="Average"/>
              <a:sym typeface="Average"/>
            </a:endParaRPr>
          </a:p>
          <a:p>
            <a:pPr indent="0" lvl="0" marL="0" rtl="0" algn="l">
              <a:lnSpc>
                <a:spcPct val="115000"/>
              </a:lnSpc>
              <a:spcBef>
                <a:spcPts val="1600"/>
              </a:spcBef>
              <a:spcAft>
                <a:spcPts val="1600"/>
              </a:spcAft>
              <a:buNone/>
            </a:pPr>
            <a:r>
              <a:rPr lang="en-US" sz="2000">
                <a:solidFill>
                  <a:srgbClr val="CACACA"/>
                </a:solidFill>
                <a:latin typeface="Average"/>
                <a:ea typeface="Average"/>
                <a:cs typeface="Average"/>
                <a:sym typeface="Average"/>
              </a:rPr>
              <a:t>The </a:t>
            </a:r>
            <a:r>
              <a:rPr b="1" lang="en-US" sz="2000">
                <a:solidFill>
                  <a:srgbClr val="00FF00"/>
                </a:solidFill>
                <a:latin typeface="Average"/>
                <a:ea typeface="Average"/>
                <a:cs typeface="Average"/>
                <a:sym typeface="Average"/>
              </a:rPr>
              <a:t>fewer colours</a:t>
            </a:r>
            <a:r>
              <a:rPr lang="en-US" sz="2000">
                <a:solidFill>
                  <a:srgbClr val="CACACA"/>
                </a:solidFill>
                <a:latin typeface="Average"/>
                <a:ea typeface="Average"/>
                <a:cs typeface="Average"/>
                <a:sym typeface="Average"/>
              </a:rPr>
              <a:t> you use, the </a:t>
            </a:r>
            <a:r>
              <a:rPr b="1" lang="en-US" sz="2000">
                <a:solidFill>
                  <a:srgbClr val="FFFFFF"/>
                </a:solidFill>
                <a:latin typeface="Average"/>
                <a:ea typeface="Average"/>
                <a:cs typeface="Average"/>
                <a:sym typeface="Average"/>
              </a:rPr>
              <a:t>bigger</a:t>
            </a:r>
            <a:r>
              <a:rPr lang="en-US" sz="2000">
                <a:solidFill>
                  <a:srgbClr val="CACACA"/>
                </a:solidFill>
                <a:latin typeface="Average"/>
                <a:ea typeface="Average"/>
                <a:cs typeface="Average"/>
                <a:sym typeface="Average"/>
              </a:rPr>
              <a:t> the </a:t>
            </a:r>
            <a:r>
              <a:rPr b="1" lang="en-US" sz="2000">
                <a:solidFill>
                  <a:srgbClr val="FFFFFF"/>
                </a:solidFill>
                <a:latin typeface="Average"/>
                <a:ea typeface="Average"/>
                <a:cs typeface="Average"/>
                <a:sym typeface="Average"/>
              </a:rPr>
              <a:t>impact</a:t>
            </a:r>
            <a:r>
              <a:rPr lang="en-US" sz="2000">
                <a:solidFill>
                  <a:srgbClr val="CACACA"/>
                </a:solidFill>
                <a:latin typeface="Average"/>
                <a:ea typeface="Average"/>
                <a:cs typeface="Average"/>
                <a:sym typeface="Average"/>
              </a:rPr>
              <a:t> of your painting. </a:t>
            </a:r>
            <a:endParaRPr sz="2000">
              <a:solidFill>
                <a:srgbClr val="CACACA"/>
              </a:solidFill>
              <a:latin typeface="Average"/>
              <a:ea typeface="Average"/>
              <a:cs typeface="Average"/>
              <a:sym typeface="Averag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85"/>
          <p:cNvSpPr/>
          <p:nvPr/>
        </p:nvSpPr>
        <p:spPr>
          <a:xfrm>
            <a:off x="0" y="0"/>
            <a:ext cx="4563000" cy="4576800"/>
          </a:xfrm>
          <a:prstGeom prst="rect">
            <a:avLst/>
          </a:prstGeom>
          <a:solidFill>
            <a:srgbClr val="00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564" name="Google Shape;564;p85"/>
          <p:cNvSpPr txBox="1"/>
          <p:nvPr/>
        </p:nvSpPr>
        <p:spPr>
          <a:xfrm>
            <a:off x="0" y="0"/>
            <a:ext cx="4563000" cy="4576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700">
                <a:latin typeface="Oswald"/>
                <a:ea typeface="Oswald"/>
                <a:cs typeface="Oswald"/>
                <a:sym typeface="Oswald"/>
              </a:rPr>
              <a:t>This is </a:t>
            </a:r>
            <a:r>
              <a:rPr b="1" lang="en-US" sz="5700">
                <a:latin typeface="Oswald"/>
                <a:ea typeface="Oswald"/>
                <a:cs typeface="Oswald"/>
                <a:sym typeface="Oswald"/>
              </a:rPr>
              <a:t>cyan</a:t>
            </a:r>
            <a:endParaRPr sz="5700">
              <a:latin typeface="Oswald"/>
              <a:ea typeface="Oswald"/>
              <a:cs typeface="Oswald"/>
              <a:sym typeface="Oswald"/>
            </a:endParaRPr>
          </a:p>
          <a:p>
            <a:pPr indent="0" lvl="0" marL="0" rtl="0" algn="ctr">
              <a:spcBef>
                <a:spcPts val="0"/>
              </a:spcBef>
              <a:spcAft>
                <a:spcPts val="0"/>
              </a:spcAft>
              <a:buNone/>
            </a:pPr>
            <a:r>
              <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ይህ ሳያን ነው።</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هذا هو السماوي</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Això és cian</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这是青色</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این فیروزه‌ای است.</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यह सियान है</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これはシアンです</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이건 청록색이에요</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Ev sîyan e</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Isto é ciano</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ਇਹ ਸਿਆਹ ਹੈ।</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Это голубой</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Tani waa cyan</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Esto es cian</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Hii ni cyan</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Ito ay cyan</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Bu camgöbeği</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Це блакитний колір</a:t>
            </a:r>
            <a:endParaRPr sz="1100">
              <a:latin typeface="Average"/>
              <a:ea typeface="Average"/>
              <a:cs typeface="Average"/>
              <a:sym typeface="Average"/>
            </a:endParaRPr>
          </a:p>
          <a:p>
            <a:pPr indent="0" lvl="0" marL="0" rtl="0" algn="ctr">
              <a:spcBef>
                <a:spcPts val="0"/>
              </a:spcBef>
              <a:spcAft>
                <a:spcPts val="0"/>
              </a:spcAft>
              <a:buNone/>
            </a:pPr>
            <a:r>
              <a:rPr lang="en-US" sz="1100">
                <a:latin typeface="Average"/>
                <a:ea typeface="Average"/>
                <a:cs typeface="Average"/>
                <a:sym typeface="Average"/>
              </a:rPr>
              <a:t>Đây là màu lục lam</a:t>
            </a:r>
            <a:endParaRPr sz="1100">
              <a:latin typeface="Average"/>
              <a:ea typeface="Average"/>
              <a:cs typeface="Average"/>
              <a:sym typeface="Average"/>
            </a:endParaRPr>
          </a:p>
          <a:p>
            <a:pPr indent="0" lvl="0" marL="0" rtl="0" algn="ctr">
              <a:spcBef>
                <a:spcPts val="0"/>
              </a:spcBef>
              <a:spcAft>
                <a:spcPts val="0"/>
              </a:spcAft>
              <a:buNone/>
            </a:pPr>
            <a:r>
              <a:t/>
            </a:r>
            <a:endParaRPr sz="1100">
              <a:latin typeface="Average"/>
              <a:ea typeface="Average"/>
              <a:cs typeface="Average"/>
              <a:sym typeface="Average"/>
            </a:endParaRPr>
          </a:p>
        </p:txBody>
      </p:sp>
      <p:sp>
        <p:nvSpPr>
          <p:cNvPr id="565" name="Google Shape;565;p85"/>
          <p:cNvSpPr/>
          <p:nvPr/>
        </p:nvSpPr>
        <p:spPr>
          <a:xfrm>
            <a:off x="4563000" y="0"/>
            <a:ext cx="4563000" cy="4576800"/>
          </a:xfrm>
          <a:prstGeom prst="rect">
            <a:avLst/>
          </a:prstGeom>
          <a:solidFill>
            <a:srgbClr val="00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itle" id="566" name="Google Shape;566;p85"/>
          <p:cNvSpPr txBox="1"/>
          <p:nvPr/>
        </p:nvSpPr>
        <p:spPr>
          <a:xfrm>
            <a:off x="4563000" y="0"/>
            <a:ext cx="4563000" cy="4576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600">
                <a:solidFill>
                  <a:srgbClr val="FFFFFF"/>
                </a:solidFill>
                <a:latin typeface="Oswald"/>
                <a:ea typeface="Oswald"/>
                <a:cs typeface="Oswald"/>
                <a:sym typeface="Oswald"/>
              </a:rPr>
              <a:t>And this is </a:t>
            </a:r>
            <a:r>
              <a:rPr b="1" lang="en-US" sz="5600">
                <a:solidFill>
                  <a:srgbClr val="FFFFFF"/>
                </a:solidFill>
                <a:latin typeface="Oswald"/>
                <a:ea typeface="Oswald"/>
                <a:cs typeface="Oswald"/>
                <a:sym typeface="Oswald"/>
              </a:rPr>
              <a:t>blue</a:t>
            </a:r>
            <a:endParaRPr sz="5600">
              <a:solidFill>
                <a:srgbClr val="FFFFFF"/>
              </a:solidFill>
              <a:latin typeface="Oswald"/>
              <a:ea typeface="Oswald"/>
              <a:cs typeface="Oswald"/>
              <a:sym typeface="Oswald"/>
            </a:endParaRPr>
          </a:p>
          <a:p>
            <a:pPr indent="0" lvl="0" marL="0" rtl="0" algn="ctr">
              <a:spcBef>
                <a:spcPts val="0"/>
              </a:spcBef>
              <a:spcAft>
                <a:spcPts val="0"/>
              </a:spcAft>
              <a:buNone/>
            </a:pPr>
            <a:r>
              <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እና ይህ ሰማያዊ ነው</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وهذا هو اللون الأزرق</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I això és blau</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这是蓝色的</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و این آبی است</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और यह नीला है</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そしてこれは青です</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그리고 이건 파란색이에요</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Û ev şîn e</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E isso é azul</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ਅਤੇ ਇਹ ਨੀਲਾ ਹੈ।</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А это синий</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Tanina waa buluug</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Y esto es azul</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Na hii ni bluu</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At ito ay asul</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Ve bu mavi</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А це блакитне</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US" sz="1100">
                <a:solidFill>
                  <a:srgbClr val="FFFFFF"/>
                </a:solidFill>
                <a:latin typeface="Average"/>
                <a:ea typeface="Average"/>
                <a:cs typeface="Average"/>
                <a:sym typeface="Average"/>
              </a:rPr>
              <a:t>Và đây là màu xanh</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t/>
            </a:r>
            <a:endParaRPr sz="1100">
              <a:solidFill>
                <a:srgbClr val="FFFFFF"/>
              </a:solidFill>
              <a:latin typeface="Average"/>
              <a:ea typeface="Average"/>
              <a:cs typeface="Average"/>
              <a:sym typeface="Average"/>
            </a:endParaRPr>
          </a:p>
        </p:txBody>
      </p:sp>
      <p:sp>
        <p:nvSpPr>
          <p:cNvPr id="567" name="Google Shape;567;p85"/>
          <p:cNvSpPr/>
          <p:nvPr/>
        </p:nvSpPr>
        <p:spPr>
          <a:xfrm>
            <a:off x="0" y="4576800"/>
            <a:ext cx="4563000" cy="2281200"/>
          </a:xfrm>
          <a:prstGeom prst="rect">
            <a:avLst/>
          </a:prstGeom>
          <a:solidFill>
            <a:srgbClr val="9C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568" name="Google Shape;568;p85"/>
          <p:cNvSpPr txBox="1"/>
          <p:nvPr/>
        </p:nvSpPr>
        <p:spPr>
          <a:xfrm>
            <a:off x="0" y="4576800"/>
            <a:ext cx="4563000" cy="228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6000">
                <a:latin typeface="Oswald"/>
                <a:ea typeface="Oswald"/>
                <a:cs typeface="Oswald"/>
                <a:sym typeface="Oswald"/>
              </a:rPr>
              <a:t>This is </a:t>
            </a:r>
            <a:r>
              <a:rPr b="1" lang="en-US" sz="6000">
                <a:latin typeface="Oswald"/>
                <a:ea typeface="Oswald"/>
                <a:cs typeface="Oswald"/>
                <a:sym typeface="Oswald"/>
              </a:rPr>
              <a:t>light cyan</a:t>
            </a:r>
            <a:endParaRPr>
              <a:latin typeface="Average"/>
              <a:ea typeface="Average"/>
              <a:cs typeface="Average"/>
              <a:sym typeface="Average"/>
            </a:endParaRPr>
          </a:p>
        </p:txBody>
      </p:sp>
      <p:sp>
        <p:nvSpPr>
          <p:cNvPr id="569" name="Google Shape;569;p85"/>
          <p:cNvSpPr/>
          <p:nvPr/>
        </p:nvSpPr>
        <p:spPr>
          <a:xfrm>
            <a:off x="4573355" y="4576800"/>
            <a:ext cx="4563000" cy="2281200"/>
          </a:xfrm>
          <a:prstGeom prst="rect">
            <a:avLst/>
          </a:prstGeom>
          <a:solidFill>
            <a:srgbClr val="95B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570" name="Google Shape;570;p85"/>
          <p:cNvSpPr txBox="1"/>
          <p:nvPr/>
        </p:nvSpPr>
        <p:spPr>
          <a:xfrm>
            <a:off x="4573355" y="4576800"/>
            <a:ext cx="4563000" cy="228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6000">
                <a:latin typeface="Oswald"/>
                <a:ea typeface="Oswald"/>
                <a:cs typeface="Oswald"/>
                <a:sym typeface="Oswald"/>
              </a:rPr>
              <a:t>This is </a:t>
            </a:r>
            <a:r>
              <a:rPr b="1" lang="en-US" sz="6000">
                <a:latin typeface="Oswald"/>
                <a:ea typeface="Oswald"/>
                <a:cs typeface="Oswald"/>
                <a:sym typeface="Oswald"/>
              </a:rPr>
              <a:t>light blue</a:t>
            </a:r>
            <a:endParaRPr>
              <a:latin typeface="Average"/>
              <a:ea typeface="Average"/>
              <a:cs typeface="Average"/>
              <a:sym typeface="Average"/>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74" name="Shape 574"/>
        <p:cNvGrpSpPr/>
        <p:nvPr/>
      </p:nvGrpSpPr>
      <p:grpSpPr>
        <a:xfrm>
          <a:off x="0" y="0"/>
          <a:ext cx="0" cy="0"/>
          <a:chOff x="0" y="0"/>
          <a:chExt cx="0" cy="0"/>
        </a:xfrm>
      </p:grpSpPr>
      <p:sp>
        <p:nvSpPr>
          <p:cNvPr descr="Title" id="575" name="Google Shape;575;p86"/>
          <p:cNvSpPr txBox="1"/>
          <p:nvPr/>
        </p:nvSpPr>
        <p:spPr>
          <a:xfrm>
            <a:off x="0" y="0"/>
            <a:ext cx="9144000" cy="171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This is cyan</a:t>
            </a:r>
            <a:endParaRPr sz="4800">
              <a:solidFill>
                <a:srgbClr val="FFFFFF"/>
              </a:solidFill>
              <a:latin typeface="Oswald"/>
              <a:ea typeface="Oswald"/>
              <a:cs typeface="Oswald"/>
              <a:sym typeface="Oswald"/>
            </a:endParaRPr>
          </a:p>
        </p:txBody>
      </p:sp>
      <p:sp>
        <p:nvSpPr>
          <p:cNvPr descr="Translations" id="576" name="Google Shape;576;p86"/>
          <p:cNvSpPr txBox="1"/>
          <p:nvPr/>
        </p:nvSpPr>
        <p:spPr>
          <a:xfrm>
            <a:off x="0" y="1714500"/>
            <a:ext cx="9144000" cy="514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ይህ ሳያን ነው።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هذا هو السماوي</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Això és cian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这是青色</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این فیروزه‌ای است.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यह सियान 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これはシアンです</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이건 청록색이에요</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Ev sîyan 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Isto é ciano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ਇਹ ਸਿਆਹ 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Это голубой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Tani waa 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Esto es cian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Hii ni 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Ito ay 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Bu camgöbeği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Це блакитний колір</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Đây là màu lục lam</a:t>
            </a:r>
            <a:endParaRPr sz="1800">
              <a:solidFill>
                <a:srgbClr val="CACACA"/>
              </a:solidFill>
              <a:latin typeface="Average"/>
              <a:ea typeface="Average"/>
              <a:cs typeface="Average"/>
              <a:sym typeface="Average"/>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80" name="Shape 580"/>
        <p:cNvGrpSpPr/>
        <p:nvPr/>
      </p:nvGrpSpPr>
      <p:grpSpPr>
        <a:xfrm>
          <a:off x="0" y="0"/>
          <a:ext cx="0" cy="0"/>
          <a:chOff x="0" y="0"/>
          <a:chExt cx="0" cy="0"/>
        </a:xfrm>
      </p:grpSpPr>
      <p:sp>
        <p:nvSpPr>
          <p:cNvPr descr="Title" id="581" name="Google Shape;581;p87"/>
          <p:cNvSpPr txBox="1"/>
          <p:nvPr/>
        </p:nvSpPr>
        <p:spPr>
          <a:xfrm>
            <a:off x="0" y="0"/>
            <a:ext cx="9144000" cy="171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And this is blue</a:t>
            </a:r>
            <a:endParaRPr sz="4800">
              <a:solidFill>
                <a:srgbClr val="FFFFFF"/>
              </a:solidFill>
              <a:latin typeface="Oswald"/>
              <a:ea typeface="Oswald"/>
              <a:cs typeface="Oswald"/>
              <a:sym typeface="Oswald"/>
            </a:endParaRPr>
          </a:p>
        </p:txBody>
      </p:sp>
      <p:sp>
        <p:nvSpPr>
          <p:cNvPr descr="Translations" id="582" name="Google Shape;582;p87"/>
          <p:cNvSpPr txBox="1"/>
          <p:nvPr/>
        </p:nvSpPr>
        <p:spPr>
          <a:xfrm>
            <a:off x="0" y="1714500"/>
            <a:ext cx="9144000" cy="514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እና ይህ ሰማያዊ ነው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وهذا هو اللون الأزرق</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I això és blau</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这是蓝色的</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و این آبی است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और यह नीला 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そしてこれは青です</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그리고 이건 파란색이에요</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Û ev şîn 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E isso é azul</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ਅਤੇ ਇਹ ਨੀਲਾ 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А это синий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Tanina waa buluug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Y esto es azul</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Na hii ni bluu</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At ito ay asul</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Ve bu mavi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А це блакитне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Và đây là màu xanh</a:t>
            </a:r>
            <a:endParaRPr sz="1800">
              <a:solidFill>
                <a:srgbClr val="CACACA"/>
              </a:solidFill>
              <a:latin typeface="Average"/>
              <a:ea typeface="Average"/>
              <a:cs typeface="Average"/>
              <a:sym typeface="Averag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descr="All text" id="587" name="Google Shape;587;p88"/>
          <p:cNvSpPr txBox="1"/>
          <p:nvPr/>
        </p:nvSpPr>
        <p:spPr>
          <a:xfrm>
            <a:off x="311700" y="275"/>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500">
                <a:solidFill>
                  <a:srgbClr val="FFFFFF"/>
                </a:solidFill>
                <a:latin typeface="Oswald"/>
                <a:ea typeface="Oswald"/>
                <a:cs typeface="Oswald"/>
                <a:sym typeface="Oswald"/>
              </a:rPr>
              <a:t>Colour vocabulary</a:t>
            </a:r>
            <a:endParaRPr sz="35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2300">
              <a:solidFill>
                <a:srgbClr val="FFFFFF"/>
              </a:solidFill>
              <a:latin typeface="Cabin"/>
              <a:ea typeface="Cabin"/>
              <a:cs typeface="Cabin"/>
              <a:sym typeface="Cabin"/>
            </a:endParaRPr>
          </a:p>
          <a:p>
            <a:pPr indent="0" lvl="0" marL="0" rtl="0" algn="l">
              <a:lnSpc>
                <a:spcPct val="115000"/>
              </a:lnSpc>
              <a:spcBef>
                <a:spcPts val="0"/>
              </a:spcBef>
              <a:spcAft>
                <a:spcPts val="0"/>
              </a:spcAft>
              <a:buNone/>
            </a:pPr>
            <a:r>
              <a:rPr b="1" lang="en-US" sz="2400">
                <a:solidFill>
                  <a:srgbClr val="FFFFFF"/>
                </a:solidFill>
                <a:latin typeface="Cabin"/>
                <a:ea typeface="Cabin"/>
                <a:cs typeface="Cabin"/>
                <a:sym typeface="Cabin"/>
              </a:rPr>
              <a:t>Cyan</a:t>
            </a:r>
            <a:endParaRPr b="1" sz="2400">
              <a:solidFill>
                <a:srgbClr val="FFFFFF"/>
              </a:solidFill>
              <a:latin typeface="Cabin"/>
              <a:ea typeface="Cabin"/>
              <a:cs typeface="Cabin"/>
              <a:sym typeface="Cabin"/>
            </a:endParaRPr>
          </a:p>
          <a:p>
            <a:pPr indent="0" lvl="0" marL="0" rtl="1" algn="r">
              <a:lnSpc>
                <a:spcPct val="115000"/>
              </a:lnSpc>
              <a:spcBef>
                <a:spcPts val="0"/>
              </a:spcBef>
              <a:spcAft>
                <a:spcPts val="0"/>
              </a:spcAft>
              <a:buNone/>
            </a:pPr>
            <a:r>
              <a:rPr lang="en-US" sz="2100">
                <a:solidFill>
                  <a:srgbClr val="00FFFF"/>
                </a:solidFill>
                <a:latin typeface="Average"/>
                <a:ea typeface="Average"/>
                <a:cs typeface="Average"/>
                <a:sym typeface="Average"/>
              </a:rPr>
              <a:t>ሳያን - سماوي - cian - 青色 - فیروزه‌ای - सियान - シアン - 청록색 - sîyan - ciano - ਸਿਆਨੀ - голубой - cyan - cian - samawati - cyan - camgöbeği - блакитний - màu lục lam</a:t>
            </a:r>
            <a:endParaRPr sz="2100">
              <a:solidFill>
                <a:srgbClr val="00FFFF"/>
              </a:solidFill>
              <a:latin typeface="Average"/>
              <a:ea typeface="Average"/>
              <a:cs typeface="Average"/>
              <a:sym typeface="Average"/>
            </a:endParaRPr>
          </a:p>
          <a:p>
            <a:pPr indent="0" lvl="0" marL="0" rtl="0" algn="l">
              <a:lnSpc>
                <a:spcPct val="115000"/>
              </a:lnSpc>
              <a:spcBef>
                <a:spcPts val="0"/>
              </a:spcBef>
              <a:spcAft>
                <a:spcPts val="0"/>
              </a:spcAft>
              <a:buNone/>
            </a:pPr>
            <a:r>
              <a:t/>
            </a:r>
            <a:endParaRPr sz="2300">
              <a:solidFill>
                <a:srgbClr val="EFEFEF"/>
              </a:solidFill>
              <a:latin typeface="Cabin"/>
              <a:ea typeface="Cabin"/>
              <a:cs typeface="Cabin"/>
              <a:sym typeface="Cabin"/>
            </a:endParaRPr>
          </a:p>
          <a:p>
            <a:pPr indent="0" lvl="0" marL="0" rtl="0" algn="l">
              <a:lnSpc>
                <a:spcPct val="115000"/>
              </a:lnSpc>
              <a:spcBef>
                <a:spcPts val="0"/>
              </a:spcBef>
              <a:spcAft>
                <a:spcPts val="0"/>
              </a:spcAft>
              <a:buNone/>
            </a:pPr>
            <a:r>
              <a:rPr b="1" lang="en-US" sz="2400">
                <a:solidFill>
                  <a:srgbClr val="FFFFFF"/>
                </a:solidFill>
                <a:latin typeface="Cabin"/>
                <a:ea typeface="Cabin"/>
                <a:cs typeface="Cabin"/>
                <a:sym typeface="Cabin"/>
              </a:rPr>
              <a:t>Magenta</a:t>
            </a:r>
            <a:r>
              <a:rPr lang="en-US" sz="2300">
                <a:solidFill>
                  <a:srgbClr val="EFEFEF"/>
                </a:solidFill>
                <a:latin typeface="Cabin"/>
                <a:ea typeface="Cabin"/>
                <a:cs typeface="Cabin"/>
                <a:sym typeface="Cabin"/>
              </a:rPr>
              <a:t>	</a:t>
            </a:r>
            <a:endParaRPr sz="2300">
              <a:solidFill>
                <a:srgbClr val="EFEFEF"/>
              </a:solidFill>
              <a:latin typeface="Cabin"/>
              <a:ea typeface="Cabin"/>
              <a:cs typeface="Cabin"/>
              <a:sym typeface="Cabin"/>
            </a:endParaRPr>
          </a:p>
          <a:p>
            <a:pPr indent="0" lvl="0" marL="0" rtl="1" algn="r">
              <a:lnSpc>
                <a:spcPct val="115000"/>
              </a:lnSpc>
              <a:spcBef>
                <a:spcPts val="0"/>
              </a:spcBef>
              <a:spcAft>
                <a:spcPts val="0"/>
              </a:spcAft>
              <a:buNone/>
            </a:pPr>
            <a:r>
              <a:rPr lang="en-US" sz="2100">
                <a:solidFill>
                  <a:srgbClr val="FF00FF"/>
                </a:solidFill>
                <a:latin typeface="Average"/>
                <a:ea typeface="Average"/>
                <a:cs typeface="Average"/>
                <a:sym typeface="Average"/>
              </a:rPr>
              <a:t>ማጄንታ - أرجواني - magenta - 品红 - سرخابی - मैजेंटा - マゼンタ - 마젠타 - magenta - magenta - ਮੈਜੈਂਟਾ - пурпурный - magenta - magenta - magenta - magenta - macenta - пурпуровий - màu đỏ tươi</a:t>
            </a:r>
            <a:endParaRPr sz="2100">
              <a:solidFill>
                <a:srgbClr val="FF00FF"/>
              </a:solidFill>
              <a:latin typeface="Average"/>
              <a:ea typeface="Average"/>
              <a:cs typeface="Average"/>
              <a:sym typeface="Average"/>
            </a:endParaRPr>
          </a:p>
          <a:p>
            <a:pPr indent="0" lvl="0" marL="0" rtl="0" algn="l">
              <a:lnSpc>
                <a:spcPct val="115000"/>
              </a:lnSpc>
              <a:spcBef>
                <a:spcPts val="0"/>
              </a:spcBef>
              <a:spcAft>
                <a:spcPts val="0"/>
              </a:spcAft>
              <a:buNone/>
            </a:pPr>
            <a:r>
              <a:t/>
            </a:r>
            <a:endParaRPr sz="2300">
              <a:solidFill>
                <a:srgbClr val="EFEFEF"/>
              </a:solidFill>
              <a:latin typeface="Cabin"/>
              <a:ea typeface="Cabin"/>
              <a:cs typeface="Cabin"/>
              <a:sym typeface="Cabin"/>
            </a:endParaRPr>
          </a:p>
          <a:p>
            <a:pPr indent="0" lvl="0" marL="0" rtl="0" algn="l">
              <a:lnSpc>
                <a:spcPct val="115000"/>
              </a:lnSpc>
              <a:spcBef>
                <a:spcPts val="0"/>
              </a:spcBef>
              <a:spcAft>
                <a:spcPts val="0"/>
              </a:spcAft>
              <a:buNone/>
            </a:pPr>
            <a:r>
              <a:rPr b="1" lang="en-US" sz="2400">
                <a:solidFill>
                  <a:srgbClr val="FFFFFF"/>
                </a:solidFill>
                <a:latin typeface="Cabin"/>
                <a:ea typeface="Cabin"/>
                <a:cs typeface="Cabin"/>
                <a:sym typeface="Cabin"/>
              </a:rPr>
              <a:t>Primary colours</a:t>
            </a:r>
            <a:endParaRPr sz="2400">
              <a:solidFill>
                <a:srgbClr val="EFEFEF"/>
              </a:solidFill>
              <a:latin typeface="Cabin"/>
              <a:ea typeface="Cabin"/>
              <a:cs typeface="Cabin"/>
              <a:sym typeface="Cabin"/>
            </a:endParaRPr>
          </a:p>
          <a:p>
            <a:pPr indent="0" lvl="0" marL="0" rtl="1" algn="r">
              <a:lnSpc>
                <a:spcPct val="115000"/>
              </a:lnSpc>
              <a:spcBef>
                <a:spcPts val="0"/>
              </a:spcBef>
              <a:spcAft>
                <a:spcPts val="0"/>
              </a:spcAft>
              <a:buNone/>
            </a:pPr>
            <a:r>
              <a:rPr lang="en-US" sz="1800">
                <a:solidFill>
                  <a:srgbClr val="CCCCCC"/>
                </a:solidFill>
                <a:latin typeface="Average"/>
                <a:ea typeface="Average"/>
                <a:cs typeface="Average"/>
                <a:sym typeface="Average"/>
              </a:rPr>
              <a:t>ዋና ቀለሞች - الألوان الأساسية - Colors primaris - 原色 - رنگ‌های اصلی - प्राथमिक रंग - 原色 - 기본색 - Rengên sereke - Cores primárias - ਮੁੱਖ ਰੰਗ - Основные цвета - Midabada aasaasiga ah - Colores primarios - Rangi za msingi - Pangunahing kulay - Birincil renkler - Основні кольори - Màu cơ bản</a:t>
            </a:r>
            <a:endParaRPr sz="1800">
              <a:solidFill>
                <a:srgbClr val="CCCCCC"/>
              </a:solidFill>
              <a:latin typeface="Average"/>
              <a:ea typeface="Average"/>
              <a:cs typeface="Average"/>
              <a:sym typeface="Average"/>
            </a:endParaRPr>
          </a:p>
          <a:p>
            <a:pPr indent="0" lvl="0" marL="0" rtl="1" algn="r">
              <a:lnSpc>
                <a:spcPct val="115000"/>
              </a:lnSpc>
              <a:spcBef>
                <a:spcPts val="0"/>
              </a:spcBef>
              <a:spcAft>
                <a:spcPts val="0"/>
              </a:spcAft>
              <a:buNone/>
            </a:pPr>
            <a:r>
              <a:t/>
            </a:r>
            <a:endParaRPr sz="1800">
              <a:solidFill>
                <a:srgbClr val="FFFF00"/>
              </a:solidFill>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44"/>
          <p:cNvPicPr preferRelativeResize="0"/>
          <p:nvPr/>
        </p:nvPicPr>
        <p:blipFill>
          <a:blip r:embed="rId3">
            <a:alphaModFix/>
          </a:blip>
          <a:stretch>
            <a:fillRect/>
          </a:stretch>
        </p:blipFill>
        <p:spPr>
          <a:xfrm>
            <a:off x="0" y="0"/>
            <a:ext cx="9144003" cy="6858002"/>
          </a:xfrm>
          <a:prstGeom prst="rect">
            <a:avLst/>
          </a:prstGeom>
          <a:noFill/>
          <a:ln>
            <a:noFill/>
          </a:ln>
        </p:spPr>
      </p:pic>
      <p:sp>
        <p:nvSpPr>
          <p:cNvPr id="251" name="Google Shape;251;p44"/>
          <p:cNvSpPr txBox="1"/>
          <p:nvPr/>
        </p:nvSpPr>
        <p:spPr>
          <a:xfrm>
            <a:off x="1945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Today you need</a:t>
            </a:r>
            <a:endParaRPr sz="4800">
              <a:solidFill>
                <a:srgbClr val="CACACA"/>
              </a:solidFill>
              <a:latin typeface="Average"/>
              <a:ea typeface="Average"/>
              <a:cs typeface="Average"/>
              <a:sym typeface="Average"/>
            </a:endParaRPr>
          </a:p>
        </p:txBody>
      </p:sp>
      <p:sp>
        <p:nvSpPr>
          <p:cNvPr id="252" name="Google Shape;252;p44"/>
          <p:cNvSpPr txBox="1"/>
          <p:nvPr/>
        </p:nvSpPr>
        <p:spPr>
          <a:xfrm>
            <a:off x="4417275" y="611250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latin typeface="Average"/>
                <a:ea typeface="Average"/>
                <a:cs typeface="Average"/>
                <a:sym typeface="Average"/>
              </a:rPr>
              <a:t>The good copy of your painting</a:t>
            </a:r>
            <a:endParaRPr b="1" sz="2400">
              <a:latin typeface="Average"/>
              <a:ea typeface="Average"/>
              <a:cs typeface="Average"/>
              <a:sym typeface="Average"/>
            </a:endParaRPr>
          </a:p>
        </p:txBody>
      </p:sp>
      <p:sp>
        <p:nvSpPr>
          <p:cNvPr id="253" name="Google Shape;253;p44"/>
          <p:cNvSpPr txBox="1"/>
          <p:nvPr/>
        </p:nvSpPr>
        <p:spPr>
          <a:xfrm>
            <a:off x="-30350" y="231870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Two containers of water</a:t>
            </a:r>
            <a:endParaRPr b="1" sz="2400">
              <a:solidFill>
                <a:srgbClr val="CACACA"/>
              </a:solidFill>
              <a:latin typeface="Average"/>
              <a:ea typeface="Average"/>
              <a:cs typeface="Average"/>
              <a:sym typeface="Average"/>
            </a:endParaRPr>
          </a:p>
        </p:txBody>
      </p:sp>
      <p:sp>
        <p:nvSpPr>
          <p:cNvPr id="254" name="Google Shape;254;p44"/>
          <p:cNvSpPr txBox="1"/>
          <p:nvPr/>
        </p:nvSpPr>
        <p:spPr>
          <a:xfrm>
            <a:off x="260350" y="3662873"/>
            <a:ext cx="39432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Art kit with brushes</a:t>
            </a:r>
            <a:endParaRPr b="1" sz="2400">
              <a:solidFill>
                <a:srgbClr val="CACACA"/>
              </a:solidFill>
              <a:latin typeface="Average"/>
              <a:ea typeface="Average"/>
              <a:cs typeface="Average"/>
              <a:sym typeface="Average"/>
            </a:endParaRPr>
          </a:p>
        </p:txBody>
      </p:sp>
      <p:sp>
        <p:nvSpPr>
          <p:cNvPr id="255" name="Google Shape;255;p44"/>
          <p:cNvSpPr txBox="1"/>
          <p:nvPr/>
        </p:nvSpPr>
        <p:spPr>
          <a:xfrm>
            <a:off x="19450" y="62267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palette</a:t>
            </a:r>
            <a:endParaRPr b="1" sz="2400">
              <a:solidFill>
                <a:srgbClr val="CACACA"/>
              </a:solidFill>
              <a:latin typeface="Average"/>
              <a:ea typeface="Average"/>
              <a:cs typeface="Average"/>
              <a:sym typeface="Average"/>
            </a:endParaRPr>
          </a:p>
        </p:txBody>
      </p:sp>
      <p:sp>
        <p:nvSpPr>
          <p:cNvPr id="256" name="Google Shape;256;p44"/>
          <p:cNvSpPr txBox="1"/>
          <p:nvPr/>
        </p:nvSpPr>
        <p:spPr>
          <a:xfrm>
            <a:off x="4572000" y="0"/>
            <a:ext cx="4572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 📵</a:t>
            </a:r>
            <a:endParaRPr sz="4800"/>
          </a:p>
        </p:txBody>
      </p:sp>
      <p:sp>
        <p:nvSpPr>
          <p:cNvPr id="257" name="Google Shape;257;p44"/>
          <p:cNvSpPr txBox="1"/>
          <p:nvPr/>
        </p:nvSpPr>
        <p:spPr>
          <a:xfrm>
            <a:off x="4314300" y="122925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latin typeface="Average"/>
                <a:ea typeface="Average"/>
                <a:cs typeface="Average"/>
                <a:sym typeface="Average"/>
              </a:rPr>
              <a:t>Reference photos</a:t>
            </a:r>
            <a:endParaRPr b="1" sz="2400">
              <a:latin typeface="Average"/>
              <a:ea typeface="Average"/>
              <a:cs typeface="Average"/>
              <a:sym typeface="Average"/>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descr="All text" id="592" name="Google Shape;592;p89"/>
          <p:cNvSpPr txBox="1"/>
          <p:nvPr/>
        </p:nvSpPr>
        <p:spPr>
          <a:xfrm>
            <a:off x="311700" y="275"/>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4700">
                <a:solidFill>
                  <a:srgbClr val="FFFFFF"/>
                </a:solidFill>
                <a:latin typeface="Oswald"/>
                <a:ea typeface="Oswald"/>
                <a:cs typeface="Oswald"/>
                <a:sym typeface="Oswald"/>
              </a:rPr>
              <a:t>Primary colours</a:t>
            </a:r>
            <a:endParaRPr sz="4700">
              <a:solidFill>
                <a:srgbClr val="FFFFFF"/>
              </a:solidFill>
              <a:latin typeface="Oswald"/>
              <a:ea typeface="Oswald"/>
              <a:cs typeface="Oswald"/>
              <a:sym typeface="Oswald"/>
            </a:endParaRPr>
          </a:p>
          <a:p>
            <a:pPr indent="457200" lvl="0" marL="0" rtl="1" algn="r">
              <a:lnSpc>
                <a:spcPct val="115000"/>
              </a:lnSpc>
              <a:spcBef>
                <a:spcPts val="0"/>
              </a:spcBef>
              <a:spcAft>
                <a:spcPts val="0"/>
              </a:spcAft>
              <a:buNone/>
            </a:pPr>
            <a:r>
              <a:t/>
            </a:r>
            <a:endParaRPr sz="1700">
              <a:solidFill>
                <a:srgbClr val="CCCCCC"/>
              </a:solidFill>
              <a:latin typeface="Open Sans"/>
              <a:ea typeface="Open Sans"/>
              <a:cs typeface="Open Sans"/>
              <a:sym typeface="Open Sans"/>
            </a:endParaRPr>
          </a:p>
          <a:p>
            <a:pPr indent="0" lvl="0" marL="0" rtl="1" algn="r">
              <a:lnSpc>
                <a:spcPct val="115000"/>
              </a:lnSpc>
              <a:spcBef>
                <a:spcPts val="0"/>
              </a:spcBef>
              <a:spcAft>
                <a:spcPts val="0"/>
              </a:spcAft>
              <a:buNone/>
            </a:pPr>
            <a:r>
              <a:rPr lang="en-US" sz="1800">
                <a:solidFill>
                  <a:srgbClr val="CCCCCC"/>
                </a:solidFill>
                <a:latin typeface="Average"/>
                <a:ea typeface="Average"/>
                <a:cs typeface="Average"/>
                <a:sym typeface="Average"/>
              </a:rPr>
              <a:t>ዋና ቀለሞች - الألوان الأساسية - Colors primaris - 原色 - رنگ‌های اصلی - प्राथमिक रंग - 原色 - 기본색 - Rengên sereke - Cores primárias - ਮੁੱਖ ਰੰਗ - Основные цвета - Midabada aasaasiga ah - Colores primarios - Rangi za msingi - Pangunahing kulay - Birincil renkler - Основні кольори - Màu cơ bản</a:t>
            </a:r>
            <a:endParaRPr sz="1800">
              <a:solidFill>
                <a:srgbClr val="CCCCCC"/>
              </a:solidFill>
              <a:latin typeface="Average"/>
              <a:ea typeface="Average"/>
              <a:cs typeface="Average"/>
              <a:sym typeface="Average"/>
            </a:endParaRPr>
          </a:p>
          <a:p>
            <a:pPr indent="0" lvl="0" marL="0" rtl="0" algn="l">
              <a:lnSpc>
                <a:spcPct val="115000"/>
              </a:lnSpc>
              <a:spcBef>
                <a:spcPts val="0"/>
              </a:spcBef>
              <a:spcAft>
                <a:spcPts val="0"/>
              </a:spcAft>
              <a:buNone/>
            </a:pPr>
            <a:r>
              <a:t/>
            </a:r>
            <a:endParaRPr b="1" sz="2300">
              <a:solidFill>
                <a:srgbClr val="FFFFFF"/>
              </a:solidFill>
              <a:latin typeface="Cabin"/>
              <a:ea typeface="Cabin"/>
              <a:cs typeface="Cabin"/>
              <a:sym typeface="Cabin"/>
            </a:endParaRPr>
          </a:p>
          <a:p>
            <a:pPr indent="0" lvl="0" marL="0" rtl="0" algn="l">
              <a:lnSpc>
                <a:spcPct val="115000"/>
              </a:lnSpc>
              <a:spcBef>
                <a:spcPts val="0"/>
              </a:spcBef>
              <a:spcAft>
                <a:spcPts val="0"/>
              </a:spcAft>
              <a:buNone/>
            </a:pPr>
            <a:r>
              <a:rPr b="1" lang="en-US" sz="2400">
                <a:solidFill>
                  <a:srgbClr val="FFFFFF"/>
                </a:solidFill>
                <a:latin typeface="Cabin"/>
                <a:ea typeface="Cabin"/>
                <a:cs typeface="Cabin"/>
                <a:sym typeface="Cabin"/>
              </a:rPr>
              <a:t>Yellow</a:t>
            </a:r>
            <a:endParaRPr b="1" sz="2400">
              <a:solidFill>
                <a:srgbClr val="FFFFFF"/>
              </a:solidFill>
              <a:latin typeface="Cabin"/>
              <a:ea typeface="Cabin"/>
              <a:cs typeface="Cabin"/>
              <a:sym typeface="Cabin"/>
            </a:endParaRPr>
          </a:p>
          <a:p>
            <a:pPr indent="0" lvl="0" marL="0" rtl="1" algn="r">
              <a:lnSpc>
                <a:spcPct val="115000"/>
              </a:lnSpc>
              <a:spcBef>
                <a:spcPts val="0"/>
              </a:spcBef>
              <a:spcAft>
                <a:spcPts val="0"/>
              </a:spcAft>
              <a:buNone/>
            </a:pPr>
            <a:r>
              <a:rPr lang="en-US" sz="1600">
                <a:solidFill>
                  <a:srgbClr val="FFFF00"/>
                </a:solidFill>
                <a:latin typeface="Average"/>
                <a:ea typeface="Average"/>
                <a:cs typeface="Average"/>
                <a:sym typeface="Average"/>
              </a:rPr>
              <a:t>ቢጫ - أصفر - groc - 黄色的 - زرد - पीला - 黄色 - 노란색 - zer - amarelo - ਪੀਲਾ - желтый - jaalle - amarillo - njano - dilaw - sarı - жовтий - màu vàng</a:t>
            </a:r>
            <a:endParaRPr b="1" sz="1600">
              <a:solidFill>
                <a:srgbClr val="FFFF00"/>
              </a:solidFill>
              <a:latin typeface="Average"/>
              <a:ea typeface="Average"/>
              <a:cs typeface="Average"/>
              <a:sym typeface="Average"/>
            </a:endParaRPr>
          </a:p>
          <a:p>
            <a:pPr indent="0" lvl="0" marL="0" rtl="0" algn="l">
              <a:lnSpc>
                <a:spcPct val="115000"/>
              </a:lnSpc>
              <a:spcBef>
                <a:spcPts val="0"/>
              </a:spcBef>
              <a:spcAft>
                <a:spcPts val="0"/>
              </a:spcAft>
              <a:buNone/>
            </a:pPr>
            <a:r>
              <a:t/>
            </a:r>
            <a:endParaRPr b="1" sz="2300">
              <a:solidFill>
                <a:srgbClr val="FFFFFF"/>
              </a:solidFill>
              <a:latin typeface="Cabin"/>
              <a:ea typeface="Cabin"/>
              <a:cs typeface="Cabin"/>
              <a:sym typeface="Cabin"/>
            </a:endParaRPr>
          </a:p>
          <a:p>
            <a:pPr indent="0" lvl="0" marL="0" rtl="0" algn="l">
              <a:lnSpc>
                <a:spcPct val="115000"/>
              </a:lnSpc>
              <a:spcBef>
                <a:spcPts val="0"/>
              </a:spcBef>
              <a:spcAft>
                <a:spcPts val="0"/>
              </a:spcAft>
              <a:buNone/>
            </a:pPr>
            <a:r>
              <a:rPr b="1" lang="en-US" sz="2400">
                <a:solidFill>
                  <a:srgbClr val="FFFFFF"/>
                </a:solidFill>
                <a:latin typeface="Cabin"/>
                <a:ea typeface="Cabin"/>
                <a:cs typeface="Cabin"/>
                <a:sym typeface="Cabin"/>
              </a:rPr>
              <a:t>Cyan</a:t>
            </a:r>
            <a:r>
              <a:rPr lang="en-US" sz="2300">
                <a:solidFill>
                  <a:srgbClr val="EFEFEF"/>
                </a:solidFill>
                <a:latin typeface="Cabin"/>
                <a:ea typeface="Cabin"/>
                <a:cs typeface="Cabin"/>
                <a:sym typeface="Cabin"/>
              </a:rPr>
              <a:t>		</a:t>
            </a:r>
            <a:endParaRPr sz="2300">
              <a:solidFill>
                <a:srgbClr val="EFEFEF"/>
              </a:solidFill>
              <a:latin typeface="Cabin"/>
              <a:ea typeface="Cabin"/>
              <a:cs typeface="Cabin"/>
              <a:sym typeface="Cabin"/>
            </a:endParaRPr>
          </a:p>
          <a:p>
            <a:pPr indent="0" lvl="0" marL="0" rtl="1" algn="r">
              <a:lnSpc>
                <a:spcPct val="115000"/>
              </a:lnSpc>
              <a:spcBef>
                <a:spcPts val="0"/>
              </a:spcBef>
              <a:spcAft>
                <a:spcPts val="0"/>
              </a:spcAft>
              <a:buNone/>
            </a:pPr>
            <a:r>
              <a:rPr lang="en-US" sz="1700">
                <a:solidFill>
                  <a:srgbClr val="00FFFF"/>
                </a:solidFill>
                <a:latin typeface="Average"/>
                <a:ea typeface="Average"/>
                <a:cs typeface="Average"/>
                <a:sym typeface="Average"/>
              </a:rPr>
              <a:t>ሳያን - سماوي - cian - 青色 - فیروزه‌ای - सियान - シアン - 청록색 - sîyan - ciano - ਸਿਆਨੀ - голубой - cyan - cian - samawati - cyan - camgöbeği - блакитний - màu lục lam</a:t>
            </a:r>
            <a:endParaRPr sz="1700">
              <a:solidFill>
                <a:srgbClr val="00FFFF"/>
              </a:solidFill>
              <a:latin typeface="Average"/>
              <a:ea typeface="Average"/>
              <a:cs typeface="Average"/>
              <a:sym typeface="Average"/>
            </a:endParaRPr>
          </a:p>
          <a:p>
            <a:pPr indent="0" lvl="0" marL="0" rtl="0" algn="l">
              <a:lnSpc>
                <a:spcPct val="115000"/>
              </a:lnSpc>
              <a:spcBef>
                <a:spcPts val="0"/>
              </a:spcBef>
              <a:spcAft>
                <a:spcPts val="0"/>
              </a:spcAft>
              <a:buNone/>
            </a:pPr>
            <a:r>
              <a:t/>
            </a:r>
            <a:endParaRPr b="1" sz="2300">
              <a:solidFill>
                <a:srgbClr val="FFFFFF"/>
              </a:solidFill>
              <a:latin typeface="Cabin"/>
              <a:ea typeface="Cabin"/>
              <a:cs typeface="Cabin"/>
              <a:sym typeface="Cabin"/>
            </a:endParaRPr>
          </a:p>
          <a:p>
            <a:pPr indent="0" lvl="0" marL="0" rtl="0" algn="l">
              <a:lnSpc>
                <a:spcPct val="115000"/>
              </a:lnSpc>
              <a:spcBef>
                <a:spcPts val="0"/>
              </a:spcBef>
              <a:spcAft>
                <a:spcPts val="0"/>
              </a:spcAft>
              <a:buNone/>
            </a:pPr>
            <a:r>
              <a:rPr b="1" lang="en-US" sz="2400">
                <a:solidFill>
                  <a:srgbClr val="FFFFFF"/>
                </a:solidFill>
                <a:latin typeface="Cabin"/>
                <a:ea typeface="Cabin"/>
                <a:cs typeface="Cabin"/>
                <a:sym typeface="Cabin"/>
              </a:rPr>
              <a:t>Magenta</a:t>
            </a:r>
            <a:endParaRPr b="1" sz="2400">
              <a:solidFill>
                <a:srgbClr val="FFFFFF"/>
              </a:solidFill>
              <a:latin typeface="Cabin"/>
              <a:ea typeface="Cabin"/>
              <a:cs typeface="Cabin"/>
              <a:sym typeface="Cabin"/>
            </a:endParaRPr>
          </a:p>
          <a:p>
            <a:pPr indent="0" lvl="0" marL="0" rtl="1" algn="r">
              <a:lnSpc>
                <a:spcPct val="115000"/>
              </a:lnSpc>
              <a:spcBef>
                <a:spcPts val="0"/>
              </a:spcBef>
              <a:spcAft>
                <a:spcPts val="0"/>
              </a:spcAft>
              <a:buNone/>
            </a:pPr>
            <a:r>
              <a:rPr lang="en-US" sz="1700">
                <a:solidFill>
                  <a:srgbClr val="FF00FF"/>
                </a:solidFill>
                <a:latin typeface="Average"/>
                <a:ea typeface="Average"/>
                <a:cs typeface="Average"/>
                <a:sym typeface="Average"/>
              </a:rPr>
              <a:t>ማጄንታ - أرجواني - magenta - 品红 - سرخابی - मैजेंटा - マゼンタ - 마젠타 - magenta - magenta - ਮੈਜੈਂਟਾ - пурпурный - magenta - magenta - magenta - magenta - macenta - пурпуровий - màu đỏ tươi</a:t>
            </a:r>
            <a:endParaRPr sz="1700">
              <a:solidFill>
                <a:srgbClr val="FF00FF"/>
              </a:solidFill>
              <a:latin typeface="Average"/>
              <a:ea typeface="Average"/>
              <a:cs typeface="Average"/>
              <a:sym typeface="Average"/>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6" name="Shape 596"/>
        <p:cNvGrpSpPr/>
        <p:nvPr/>
      </p:nvGrpSpPr>
      <p:grpSpPr>
        <a:xfrm>
          <a:off x="0" y="0"/>
          <a:ext cx="0" cy="0"/>
          <a:chOff x="0" y="0"/>
          <a:chExt cx="0" cy="0"/>
        </a:xfrm>
      </p:grpSpPr>
      <p:sp>
        <p:nvSpPr>
          <p:cNvPr descr="Translations" id="597" name="Google Shape;597;p9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Primary colours</a:t>
            </a:r>
            <a:endParaRPr sz="4800">
              <a:solidFill>
                <a:srgbClr val="FFFFFF"/>
              </a:solidFill>
              <a:latin typeface="Oswald"/>
              <a:ea typeface="Oswald"/>
              <a:cs typeface="Oswald"/>
              <a:sym typeface="Oswald"/>
            </a:endParaRPr>
          </a:p>
        </p:txBody>
      </p:sp>
      <p:sp>
        <p:nvSpPr>
          <p:cNvPr descr="Translations" id="598" name="Google Shape;598;p9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ዋና ቀለሞች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الألوان الأساسية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Colors primaris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原色</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رنگ‌های اصلی</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प्राथमिक रंग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原色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기본색</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Rengên sereke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Cores primárias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ਮੁੱਖ ਰੰਗ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Основные цвета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Midabada aasaasiga ah</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Colores primarios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Rangi za msingi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Pangunahing kulay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Birincil renkler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Основні кольори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Màu cơ bản</a:t>
            </a:r>
            <a:endParaRPr sz="1800">
              <a:solidFill>
                <a:srgbClr val="CACACA"/>
              </a:solidFill>
              <a:latin typeface="Average"/>
              <a:ea typeface="Average"/>
              <a:cs typeface="Average"/>
              <a:sym typeface="Average"/>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02" name="Shape 602"/>
        <p:cNvGrpSpPr/>
        <p:nvPr/>
      </p:nvGrpSpPr>
      <p:grpSpPr>
        <a:xfrm>
          <a:off x="0" y="0"/>
          <a:ext cx="0" cy="0"/>
          <a:chOff x="0" y="0"/>
          <a:chExt cx="0" cy="0"/>
        </a:xfrm>
      </p:grpSpPr>
      <p:sp>
        <p:nvSpPr>
          <p:cNvPr descr="Translations" id="603" name="Google Shape;603;p9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cyan</a:t>
            </a:r>
            <a:endParaRPr sz="4800">
              <a:solidFill>
                <a:srgbClr val="FFFFFF"/>
              </a:solidFill>
              <a:latin typeface="Oswald"/>
              <a:ea typeface="Oswald"/>
              <a:cs typeface="Oswald"/>
              <a:sym typeface="Oswald"/>
            </a:endParaRPr>
          </a:p>
        </p:txBody>
      </p:sp>
      <p:sp>
        <p:nvSpPr>
          <p:cNvPr descr="Translations" id="604" name="Google Shape;604;p9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ሳያን</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سماوي</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cian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青色</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فیروزه‌ای</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सियान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シアン</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청록색</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sîyan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ciano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ਸਿਆਨੀ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голубой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cian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samawati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camgöbeği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блакитний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màu lục lam</a:t>
            </a:r>
            <a:endParaRPr sz="1500">
              <a:solidFill>
                <a:srgbClr val="AAAAAA"/>
              </a:solidFill>
              <a:latin typeface="Average"/>
              <a:ea typeface="Average"/>
              <a:cs typeface="Average"/>
              <a:sym typeface="Average"/>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08" name="Shape 608"/>
        <p:cNvGrpSpPr/>
        <p:nvPr/>
      </p:nvGrpSpPr>
      <p:grpSpPr>
        <a:xfrm>
          <a:off x="0" y="0"/>
          <a:ext cx="0" cy="0"/>
          <a:chOff x="0" y="0"/>
          <a:chExt cx="0" cy="0"/>
        </a:xfrm>
      </p:grpSpPr>
      <p:sp>
        <p:nvSpPr>
          <p:cNvPr descr="Translations" id="609" name="Google Shape;609;p92"/>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yellow</a:t>
            </a:r>
            <a:endParaRPr sz="4800">
              <a:solidFill>
                <a:srgbClr val="FFFFFF"/>
              </a:solidFill>
              <a:latin typeface="Oswald"/>
              <a:ea typeface="Oswald"/>
              <a:cs typeface="Oswald"/>
              <a:sym typeface="Oswald"/>
            </a:endParaRPr>
          </a:p>
        </p:txBody>
      </p:sp>
      <p:sp>
        <p:nvSpPr>
          <p:cNvPr descr="Translations" id="610" name="Google Shape;610;p9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ቢጫ</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أصفر</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groc</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黄色的</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زرد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पीला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黄色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노란색</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zer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amarelo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ਪੀਲਾ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желтый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jaalle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amarillo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njano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dilaw</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sarı</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жовтий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màu vàng</a:t>
            </a:r>
            <a:endParaRPr sz="1800">
              <a:solidFill>
                <a:srgbClr val="CACACA"/>
              </a:solidFill>
              <a:latin typeface="Average"/>
              <a:ea typeface="Average"/>
              <a:cs typeface="Average"/>
              <a:sym typeface="Average"/>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14" name="Shape 614"/>
        <p:cNvGrpSpPr/>
        <p:nvPr/>
      </p:nvGrpSpPr>
      <p:grpSpPr>
        <a:xfrm>
          <a:off x="0" y="0"/>
          <a:ext cx="0" cy="0"/>
          <a:chOff x="0" y="0"/>
          <a:chExt cx="0" cy="0"/>
        </a:xfrm>
      </p:grpSpPr>
      <p:sp>
        <p:nvSpPr>
          <p:cNvPr descr="Translations" id="615" name="Google Shape;615;p93"/>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magenta</a:t>
            </a:r>
            <a:endParaRPr sz="4800">
              <a:solidFill>
                <a:srgbClr val="FFFFFF"/>
              </a:solidFill>
              <a:latin typeface="Oswald"/>
              <a:ea typeface="Oswald"/>
              <a:cs typeface="Oswald"/>
              <a:sym typeface="Oswald"/>
            </a:endParaRPr>
          </a:p>
        </p:txBody>
      </p:sp>
      <p:sp>
        <p:nvSpPr>
          <p:cNvPr descr="Translations" id="616" name="Google Shape;616;p9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ማጄንታ</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أرجواني</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品红</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سرخابی</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मैजेंटा</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マゼンタ</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마젠타</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ਮੈਜੈਂਟਾ</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пурпурный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macenta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пурпуровий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màu đỏ tươi</a:t>
            </a:r>
            <a:endParaRPr sz="1800">
              <a:solidFill>
                <a:srgbClr val="CACACA"/>
              </a:solidFill>
              <a:latin typeface="Average"/>
              <a:ea typeface="Average"/>
              <a:cs typeface="Average"/>
              <a:sym typeface="Average"/>
            </a:endParaRPr>
          </a:p>
          <a:p>
            <a:pPr indent="0" lvl="0" marL="0" rtl="0" algn="l">
              <a:spcBef>
                <a:spcPts val="0"/>
              </a:spcBef>
              <a:spcAft>
                <a:spcPts val="0"/>
              </a:spcAft>
              <a:buNone/>
            </a:pPr>
            <a:r>
              <a:t/>
            </a:r>
            <a:endParaRPr sz="1500">
              <a:solidFill>
                <a:srgbClr val="AAAAAA"/>
              </a:solidFill>
              <a:latin typeface="Average"/>
              <a:ea typeface="Average"/>
              <a:cs typeface="Average"/>
              <a:sym typeface="Average"/>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descr="Title" id="621" name="Google Shape;621;p94"/>
          <p:cNvSpPr txBox="1"/>
          <p:nvPr/>
        </p:nvSpPr>
        <p:spPr>
          <a:xfrm>
            <a:off x="311700" y="1052075"/>
            <a:ext cx="8520600" cy="5806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US" sz="2800">
                <a:solidFill>
                  <a:srgbClr val="FFFFFF"/>
                </a:solidFill>
                <a:latin typeface="Cabin"/>
                <a:ea typeface="Cabin"/>
                <a:cs typeface="Cabin"/>
                <a:sym typeface="Cabin"/>
              </a:rPr>
              <a:t>Colour wheel</a:t>
            </a:r>
            <a:endParaRPr sz="2800">
              <a:solidFill>
                <a:srgbClr val="EFEFEF"/>
              </a:solidFill>
              <a:latin typeface="Cabin"/>
              <a:ea typeface="Cabin"/>
              <a:cs typeface="Cabin"/>
              <a:sym typeface="Cabin"/>
            </a:endParaRPr>
          </a:p>
          <a:p>
            <a:pPr indent="0" lvl="0" marL="0" rtl="1" algn="r">
              <a:spcBef>
                <a:spcPts val="0"/>
              </a:spcBef>
              <a:spcAft>
                <a:spcPts val="0"/>
              </a:spcAft>
              <a:buNone/>
            </a:pPr>
            <a:r>
              <a:rPr lang="en-US" sz="1550">
                <a:solidFill>
                  <a:srgbClr val="AAAAAA"/>
                </a:solidFill>
                <a:latin typeface="Average"/>
                <a:ea typeface="Average"/>
                <a:cs typeface="Average"/>
                <a:sym typeface="Average"/>
              </a:rPr>
              <a:t>የቀለም ጎማ - عجلة الألوان - roda de colors - 色轮 - چرخ رنگ - रंग पहिया - カラーホイール - 색상환 - çerxa rengan - roda de cores - ਰੰਗ ਚੱਕਰ - цветовой круг - giraangiraha midabka - rueda de colores - gurudumu la rangi - kulay gulong - renk çarkı - колірне коло - bánh xe màu</a:t>
            </a:r>
            <a:endParaRPr sz="1550">
              <a:solidFill>
                <a:srgbClr val="EFEFEF"/>
              </a:solidFill>
              <a:latin typeface="Cabin"/>
              <a:ea typeface="Cabin"/>
              <a:cs typeface="Cabin"/>
              <a:sym typeface="Cabin"/>
            </a:endParaRPr>
          </a:p>
          <a:p>
            <a:pPr indent="0" lvl="0" marL="0" rtl="0" algn="l">
              <a:lnSpc>
                <a:spcPct val="115000"/>
              </a:lnSpc>
              <a:spcBef>
                <a:spcPts val="0"/>
              </a:spcBef>
              <a:spcAft>
                <a:spcPts val="0"/>
              </a:spcAft>
              <a:buNone/>
            </a:pPr>
            <a:r>
              <a:t/>
            </a:r>
            <a:endParaRPr sz="1850">
              <a:solidFill>
                <a:srgbClr val="EFEFEF"/>
              </a:solidFill>
              <a:latin typeface="Cabin"/>
              <a:ea typeface="Cabin"/>
              <a:cs typeface="Cabin"/>
              <a:sym typeface="Cabin"/>
            </a:endParaRPr>
          </a:p>
          <a:p>
            <a:pPr indent="0" lvl="0" marL="0" rtl="0" algn="l">
              <a:lnSpc>
                <a:spcPct val="115000"/>
              </a:lnSpc>
              <a:spcBef>
                <a:spcPts val="0"/>
              </a:spcBef>
              <a:spcAft>
                <a:spcPts val="0"/>
              </a:spcAft>
              <a:buNone/>
            </a:pPr>
            <a:r>
              <a:rPr b="1" lang="en-US" sz="2800">
                <a:solidFill>
                  <a:srgbClr val="FF9900"/>
                </a:solidFill>
                <a:latin typeface="Cabin"/>
                <a:ea typeface="Cabin"/>
                <a:cs typeface="Cabin"/>
                <a:sym typeface="Cabin"/>
              </a:rPr>
              <a:t>Secon</a:t>
            </a:r>
            <a:r>
              <a:rPr b="1" lang="en-US" sz="2800">
                <a:solidFill>
                  <a:srgbClr val="00FF00"/>
                </a:solidFill>
                <a:latin typeface="Cabin"/>
                <a:ea typeface="Cabin"/>
                <a:cs typeface="Cabin"/>
                <a:sym typeface="Cabin"/>
              </a:rPr>
              <a:t>dary</a:t>
            </a:r>
            <a:r>
              <a:rPr b="1" lang="en-US" sz="2800">
                <a:solidFill>
                  <a:srgbClr val="FFFFFF"/>
                </a:solidFill>
                <a:latin typeface="Cabin"/>
                <a:ea typeface="Cabin"/>
                <a:cs typeface="Cabin"/>
                <a:sym typeface="Cabin"/>
              </a:rPr>
              <a:t> </a:t>
            </a:r>
            <a:r>
              <a:rPr b="1" lang="en-US" sz="2800">
                <a:solidFill>
                  <a:srgbClr val="8E7CC3"/>
                </a:solidFill>
                <a:latin typeface="Cabin"/>
                <a:ea typeface="Cabin"/>
                <a:cs typeface="Cabin"/>
                <a:sym typeface="Cabin"/>
              </a:rPr>
              <a:t>colours</a:t>
            </a:r>
            <a:endParaRPr sz="2800">
              <a:solidFill>
                <a:srgbClr val="8E7CC3"/>
              </a:solidFill>
              <a:latin typeface="Cabin"/>
              <a:ea typeface="Cabin"/>
              <a:cs typeface="Cabin"/>
              <a:sym typeface="Cabin"/>
            </a:endParaRPr>
          </a:p>
          <a:p>
            <a:pPr indent="0" lvl="0" marL="0" rtl="1" algn="r">
              <a:spcBef>
                <a:spcPts val="0"/>
              </a:spcBef>
              <a:spcAft>
                <a:spcPts val="0"/>
              </a:spcAft>
              <a:buNone/>
            </a:pPr>
            <a:r>
              <a:rPr lang="en-US" sz="1550">
                <a:solidFill>
                  <a:srgbClr val="AAAAAA"/>
                </a:solidFill>
                <a:latin typeface="Average"/>
                <a:ea typeface="Average"/>
                <a:cs typeface="Average"/>
                <a:sym typeface="Average"/>
              </a:rPr>
              <a:t>ሁለተኛ ደረጃ ቀለም - اللون الثانوي - color secundari - 间色 - رنگ ثانویه - द्वितीयक रंग - 二次色 - 보조색 - rengê duyemîn - cor secundária - ਸੈਕੰਡਰੀ ਰੰਗ - вторичный цвет - midabka sare - color secundario - rangi ya sekondari - pangalawang kulay - ikincil renk - вторинний колір - màu thứ cấp</a:t>
            </a:r>
            <a:endParaRPr sz="1550">
              <a:solidFill>
                <a:srgbClr val="00FF00"/>
              </a:solidFill>
              <a:latin typeface="Average"/>
              <a:ea typeface="Average"/>
              <a:cs typeface="Average"/>
              <a:sym typeface="Average"/>
            </a:endParaRPr>
          </a:p>
          <a:p>
            <a:pPr indent="0" lvl="0" marL="0" rtl="0" algn="l">
              <a:lnSpc>
                <a:spcPct val="115000"/>
              </a:lnSpc>
              <a:spcBef>
                <a:spcPts val="0"/>
              </a:spcBef>
              <a:spcAft>
                <a:spcPts val="0"/>
              </a:spcAft>
              <a:buNone/>
            </a:pPr>
            <a:r>
              <a:t/>
            </a:r>
            <a:endParaRPr sz="1850">
              <a:solidFill>
                <a:srgbClr val="EFEFEF"/>
              </a:solidFill>
              <a:latin typeface="Cabin"/>
              <a:ea typeface="Cabin"/>
              <a:cs typeface="Cabin"/>
              <a:sym typeface="Cabin"/>
            </a:endParaRPr>
          </a:p>
          <a:p>
            <a:pPr indent="0" lvl="0" marL="0" rtl="0" algn="l">
              <a:lnSpc>
                <a:spcPct val="115000"/>
              </a:lnSpc>
              <a:spcBef>
                <a:spcPts val="0"/>
              </a:spcBef>
              <a:spcAft>
                <a:spcPts val="0"/>
              </a:spcAft>
              <a:buNone/>
            </a:pPr>
            <a:r>
              <a:rPr b="1" lang="en-US" sz="2800">
                <a:solidFill>
                  <a:srgbClr val="00FF00"/>
                </a:solidFill>
                <a:latin typeface="Cabin"/>
                <a:ea typeface="Cabin"/>
                <a:cs typeface="Cabin"/>
                <a:sym typeface="Cabin"/>
              </a:rPr>
              <a:t>Co</a:t>
            </a:r>
            <a:r>
              <a:rPr b="1" lang="en-US" sz="2800">
                <a:solidFill>
                  <a:srgbClr val="00FFFF"/>
                </a:solidFill>
                <a:latin typeface="Cabin"/>
                <a:ea typeface="Cabin"/>
                <a:cs typeface="Cabin"/>
                <a:sym typeface="Cabin"/>
              </a:rPr>
              <a:t>ol</a:t>
            </a:r>
            <a:r>
              <a:rPr b="1" lang="en-US" sz="2800">
                <a:solidFill>
                  <a:srgbClr val="FFFFFF"/>
                </a:solidFill>
                <a:latin typeface="Cabin"/>
                <a:ea typeface="Cabin"/>
                <a:cs typeface="Cabin"/>
                <a:sym typeface="Cabin"/>
              </a:rPr>
              <a:t> </a:t>
            </a:r>
            <a:r>
              <a:rPr b="1" lang="en-US" sz="2800">
                <a:solidFill>
                  <a:srgbClr val="6D9EEB"/>
                </a:solidFill>
                <a:latin typeface="Cabin"/>
                <a:ea typeface="Cabin"/>
                <a:cs typeface="Cabin"/>
                <a:sym typeface="Cabin"/>
              </a:rPr>
              <a:t>co</a:t>
            </a:r>
            <a:r>
              <a:rPr b="1" lang="en-US" sz="2800">
                <a:solidFill>
                  <a:srgbClr val="9FC5E8"/>
                </a:solidFill>
                <a:latin typeface="Cabin"/>
                <a:ea typeface="Cabin"/>
                <a:cs typeface="Cabin"/>
                <a:sym typeface="Cabin"/>
              </a:rPr>
              <a:t>lo</a:t>
            </a:r>
            <a:r>
              <a:rPr b="1" lang="en-US" sz="2800">
                <a:solidFill>
                  <a:srgbClr val="B4A7D6"/>
                </a:solidFill>
                <a:latin typeface="Cabin"/>
                <a:ea typeface="Cabin"/>
                <a:cs typeface="Cabin"/>
                <a:sym typeface="Cabin"/>
              </a:rPr>
              <a:t>urs</a:t>
            </a:r>
            <a:r>
              <a:rPr b="1" lang="en-US" sz="2200">
                <a:solidFill>
                  <a:srgbClr val="FFFFFF"/>
                </a:solidFill>
                <a:latin typeface="Cabin"/>
                <a:ea typeface="Cabin"/>
                <a:cs typeface="Cabin"/>
                <a:sym typeface="Cabin"/>
              </a:rPr>
              <a:t>	</a:t>
            </a:r>
            <a:endParaRPr sz="2200">
              <a:solidFill>
                <a:srgbClr val="EFEFEF"/>
              </a:solidFill>
              <a:latin typeface="Cabin"/>
              <a:ea typeface="Cabin"/>
              <a:cs typeface="Cabin"/>
              <a:sym typeface="Cabin"/>
            </a:endParaRPr>
          </a:p>
          <a:p>
            <a:pPr indent="0" lvl="0" marL="0" marR="0" rtl="1" algn="r">
              <a:lnSpc>
                <a:spcPct val="100000"/>
              </a:lnSpc>
              <a:spcBef>
                <a:spcPts val="0"/>
              </a:spcBef>
              <a:spcAft>
                <a:spcPts val="0"/>
              </a:spcAft>
              <a:buNone/>
            </a:pPr>
            <a:r>
              <a:rPr lang="en-US" sz="1550">
                <a:solidFill>
                  <a:srgbClr val="AAAAAA"/>
                </a:solidFill>
                <a:latin typeface="Average"/>
                <a:ea typeface="Average"/>
                <a:cs typeface="Average"/>
                <a:sym typeface="Average"/>
              </a:rPr>
              <a:t>ቀዝቃዛ ቀለሞች - الألوان الباردة - colors freds - 冷色调 - رنگ‌های سرد - ठंडे रंग - クールな色 - 차가운 색상 - rengên sar - cores frias - ਕੂਲ ਰੰਗ - холодные цвета - midabyo qabow - colores fríos - rangi baridi - mga cool na kulay - soğuk renkler - холодні кольори - màu sắc mát mẻ</a:t>
            </a:r>
            <a:endParaRPr sz="1550">
              <a:solidFill>
                <a:srgbClr val="00FFFF"/>
              </a:solidFill>
              <a:latin typeface="Average"/>
              <a:ea typeface="Average"/>
              <a:cs typeface="Average"/>
              <a:sym typeface="Average"/>
            </a:endParaRPr>
          </a:p>
          <a:p>
            <a:pPr indent="0" lvl="0" marL="0" rtl="0" algn="l">
              <a:lnSpc>
                <a:spcPct val="115000"/>
              </a:lnSpc>
              <a:spcBef>
                <a:spcPts val="0"/>
              </a:spcBef>
              <a:spcAft>
                <a:spcPts val="0"/>
              </a:spcAft>
              <a:buNone/>
            </a:pPr>
            <a:r>
              <a:t/>
            </a:r>
            <a:endParaRPr sz="1850">
              <a:solidFill>
                <a:srgbClr val="EFEFEF"/>
              </a:solidFill>
              <a:latin typeface="Cabin"/>
              <a:ea typeface="Cabin"/>
              <a:cs typeface="Cabin"/>
              <a:sym typeface="Cabin"/>
            </a:endParaRPr>
          </a:p>
          <a:p>
            <a:pPr indent="0" lvl="0" marL="0" rtl="0" algn="l">
              <a:lnSpc>
                <a:spcPct val="115000"/>
              </a:lnSpc>
              <a:spcBef>
                <a:spcPts val="0"/>
              </a:spcBef>
              <a:spcAft>
                <a:spcPts val="0"/>
              </a:spcAft>
              <a:buNone/>
            </a:pPr>
            <a:r>
              <a:rPr b="1" lang="en-US" sz="2800">
                <a:solidFill>
                  <a:srgbClr val="FF00FF"/>
                </a:solidFill>
                <a:latin typeface="Cabin"/>
                <a:ea typeface="Cabin"/>
                <a:cs typeface="Cabin"/>
                <a:sym typeface="Cabin"/>
              </a:rPr>
              <a:t>Wa</a:t>
            </a:r>
            <a:r>
              <a:rPr b="1" lang="en-US" sz="2800">
                <a:solidFill>
                  <a:srgbClr val="DD7E6B"/>
                </a:solidFill>
                <a:latin typeface="Cabin"/>
                <a:ea typeface="Cabin"/>
                <a:cs typeface="Cabin"/>
                <a:sym typeface="Cabin"/>
              </a:rPr>
              <a:t>rm</a:t>
            </a:r>
            <a:r>
              <a:rPr b="1" lang="en-US" sz="2800">
                <a:solidFill>
                  <a:srgbClr val="FFFFFF"/>
                </a:solidFill>
                <a:latin typeface="Cabin"/>
                <a:ea typeface="Cabin"/>
                <a:cs typeface="Cabin"/>
                <a:sym typeface="Cabin"/>
              </a:rPr>
              <a:t> </a:t>
            </a:r>
            <a:r>
              <a:rPr b="1" lang="en-US" sz="2800">
                <a:solidFill>
                  <a:srgbClr val="FF0000"/>
                </a:solidFill>
                <a:latin typeface="Cabin"/>
                <a:ea typeface="Cabin"/>
                <a:cs typeface="Cabin"/>
                <a:sym typeface="Cabin"/>
              </a:rPr>
              <a:t>co</a:t>
            </a:r>
            <a:r>
              <a:rPr b="1" lang="en-US" sz="2800">
                <a:solidFill>
                  <a:srgbClr val="FF9900"/>
                </a:solidFill>
                <a:latin typeface="Cabin"/>
                <a:ea typeface="Cabin"/>
                <a:cs typeface="Cabin"/>
                <a:sym typeface="Cabin"/>
              </a:rPr>
              <a:t>lou</a:t>
            </a:r>
            <a:r>
              <a:rPr b="1" lang="en-US" sz="2800">
                <a:solidFill>
                  <a:srgbClr val="FFFF00"/>
                </a:solidFill>
                <a:latin typeface="Cabin"/>
                <a:ea typeface="Cabin"/>
                <a:cs typeface="Cabin"/>
                <a:sym typeface="Cabin"/>
              </a:rPr>
              <a:t>rs</a:t>
            </a:r>
            <a:endParaRPr sz="2800">
              <a:solidFill>
                <a:srgbClr val="FFFF00"/>
              </a:solidFill>
              <a:latin typeface="Cabin"/>
              <a:ea typeface="Cabin"/>
              <a:cs typeface="Cabin"/>
              <a:sym typeface="Cabin"/>
            </a:endParaRPr>
          </a:p>
          <a:p>
            <a:pPr indent="0" lvl="0" marL="0" rtl="1" algn="r">
              <a:spcBef>
                <a:spcPts val="0"/>
              </a:spcBef>
              <a:spcAft>
                <a:spcPts val="0"/>
              </a:spcAft>
              <a:buNone/>
            </a:pPr>
            <a:r>
              <a:rPr lang="en-US" sz="1550">
                <a:solidFill>
                  <a:srgbClr val="AAAAAA"/>
                </a:solidFill>
                <a:latin typeface="Average"/>
                <a:ea typeface="Average"/>
                <a:cs typeface="Average"/>
                <a:sym typeface="Average"/>
              </a:rPr>
              <a:t>ሙቅ ቀለሞች - الألوان الدافئة - colors càlids - 暖色 - رنگ‌های گرم - गर्म रंग - 暖かい色 - 따뜻한 색상 - rengên germ - cores quentes - ਗਰਮ ਰੰਗ - теплые цвета - midabyo diiran - colores cálidos - rangi za joto - maiinit na kulay - sıcak renkler - теплі кольори - màu ấm áp</a:t>
            </a:r>
            <a:endParaRPr sz="1500">
              <a:solidFill>
                <a:srgbClr val="FF0000"/>
              </a:solidFill>
              <a:latin typeface="Average"/>
              <a:ea typeface="Average"/>
              <a:cs typeface="Average"/>
              <a:sym typeface="Average"/>
            </a:endParaRPr>
          </a:p>
        </p:txBody>
      </p:sp>
      <p:sp>
        <p:nvSpPr>
          <p:cNvPr descr="Translations" id="622" name="Google Shape;622;p94"/>
          <p:cNvSpPr txBox="1"/>
          <p:nvPr/>
        </p:nvSpPr>
        <p:spPr>
          <a:xfrm>
            <a:off x="311700" y="288567"/>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400">
                <a:solidFill>
                  <a:srgbClr val="FFFFFF"/>
                </a:solidFill>
                <a:latin typeface="Oswald"/>
                <a:ea typeface="Oswald"/>
                <a:cs typeface="Oswald"/>
                <a:sym typeface="Oswald"/>
              </a:rPr>
              <a:t>Colour vocabulary</a:t>
            </a:r>
            <a:endParaRPr sz="3400">
              <a:solidFill>
                <a:srgbClr val="FFFFFF"/>
              </a:solidFill>
              <a:latin typeface="Oswald"/>
              <a:ea typeface="Oswald"/>
              <a:cs typeface="Oswald"/>
              <a:sym typeface="Oswa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26" name="Shape 626"/>
        <p:cNvGrpSpPr/>
        <p:nvPr/>
      </p:nvGrpSpPr>
      <p:grpSpPr>
        <a:xfrm>
          <a:off x="0" y="0"/>
          <a:ext cx="0" cy="0"/>
          <a:chOff x="0" y="0"/>
          <a:chExt cx="0" cy="0"/>
        </a:xfrm>
      </p:grpSpPr>
      <p:sp>
        <p:nvSpPr>
          <p:cNvPr descr="Translations" id="627" name="Google Shape;627;p95"/>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colour wheel</a:t>
            </a:r>
            <a:endParaRPr sz="4800">
              <a:solidFill>
                <a:srgbClr val="FFFFFF"/>
              </a:solidFill>
              <a:latin typeface="Oswald"/>
              <a:ea typeface="Oswald"/>
              <a:cs typeface="Oswald"/>
              <a:sym typeface="Oswald"/>
            </a:endParaRPr>
          </a:p>
        </p:txBody>
      </p:sp>
      <p:sp>
        <p:nvSpPr>
          <p:cNvPr descr="Translations" id="628" name="Google Shape;628;p9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የቀለም ጎማ</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عجلة الألوان</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roda de colors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色轮</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چرخ رنگ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रंग पहिया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カラーホイール</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색상환</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çerxa rengan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roda de cores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ਰੰਗ ਚੱਕਰ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цветовой круг</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giraangiraha midabka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rueda de colores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gurudumu la rangi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kulay gulong</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renk çarkı</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колірне коло</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bánh xe màu</a:t>
            </a:r>
            <a:endParaRPr sz="1800">
              <a:solidFill>
                <a:srgbClr val="CACACA"/>
              </a:solidFill>
              <a:latin typeface="Average"/>
              <a:ea typeface="Average"/>
              <a:cs typeface="Average"/>
              <a:sym typeface="Average"/>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32" name="Shape 632"/>
        <p:cNvGrpSpPr/>
        <p:nvPr/>
      </p:nvGrpSpPr>
      <p:grpSpPr>
        <a:xfrm>
          <a:off x="0" y="0"/>
          <a:ext cx="0" cy="0"/>
          <a:chOff x="0" y="0"/>
          <a:chExt cx="0" cy="0"/>
        </a:xfrm>
      </p:grpSpPr>
      <p:sp>
        <p:nvSpPr>
          <p:cNvPr descr="Translations" id="633" name="Google Shape;633;p9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secondary colour</a:t>
            </a:r>
            <a:endParaRPr sz="4800">
              <a:solidFill>
                <a:srgbClr val="FFFFFF"/>
              </a:solidFill>
              <a:latin typeface="Oswald"/>
              <a:ea typeface="Oswald"/>
              <a:cs typeface="Oswald"/>
              <a:sym typeface="Oswald"/>
            </a:endParaRPr>
          </a:p>
        </p:txBody>
      </p:sp>
      <p:sp>
        <p:nvSpPr>
          <p:cNvPr descr="Translations" id="634" name="Google Shape;634;p9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ሁለተኛ ደረጃ ቀለም</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اللون الثانوي</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color secundari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间色</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رنگ ثانویه</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द्वितीयक रंग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二次色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보조색</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rengê duyemîn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cor secundária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ਸੈਕੰਡਰੀ ਰੰਗ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вторичный цвет</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midabka sare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color secundario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rangi ya sekondari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pangalawang kulay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ikincil renk</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вторинний колір</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màu thứ cấp</a:t>
            </a:r>
            <a:endParaRPr sz="1800">
              <a:solidFill>
                <a:srgbClr val="CACACA"/>
              </a:solidFill>
              <a:latin typeface="Average"/>
              <a:ea typeface="Average"/>
              <a:cs typeface="Average"/>
              <a:sym typeface="Average"/>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38" name="Shape 638"/>
        <p:cNvGrpSpPr/>
        <p:nvPr/>
      </p:nvGrpSpPr>
      <p:grpSpPr>
        <a:xfrm>
          <a:off x="0" y="0"/>
          <a:ext cx="0" cy="0"/>
          <a:chOff x="0" y="0"/>
          <a:chExt cx="0" cy="0"/>
        </a:xfrm>
      </p:grpSpPr>
      <p:sp>
        <p:nvSpPr>
          <p:cNvPr descr="Translations" id="639" name="Google Shape;639;p97"/>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cool colours</a:t>
            </a:r>
            <a:endParaRPr sz="4800">
              <a:solidFill>
                <a:srgbClr val="FFFFFF"/>
              </a:solidFill>
              <a:latin typeface="Oswald"/>
              <a:ea typeface="Oswald"/>
              <a:cs typeface="Oswald"/>
              <a:sym typeface="Oswald"/>
            </a:endParaRPr>
          </a:p>
        </p:txBody>
      </p:sp>
      <p:sp>
        <p:nvSpPr>
          <p:cNvPr descr="Translations" id="640" name="Google Shape;640;p9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ቀዝቃዛ ቀለሞች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الألوان الباردة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colors freds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冷色调</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رنگ‌های سرد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ठंडे रंग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クールな色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차가운 색상</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rengên sar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cores frias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ਕੂਲ ਰੰਗ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холодные цвета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midabyo qabow</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colores fríos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rangi baridi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mga cool na kulay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soğuk renkler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холодні кольори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màu sắc mát mẻ</a:t>
            </a:r>
            <a:endParaRPr sz="1800">
              <a:solidFill>
                <a:srgbClr val="CACACA"/>
              </a:solidFill>
              <a:latin typeface="Average"/>
              <a:ea typeface="Average"/>
              <a:cs typeface="Average"/>
              <a:sym typeface="Average"/>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44" name="Shape 644"/>
        <p:cNvGrpSpPr/>
        <p:nvPr/>
      </p:nvGrpSpPr>
      <p:grpSpPr>
        <a:xfrm>
          <a:off x="0" y="0"/>
          <a:ext cx="0" cy="0"/>
          <a:chOff x="0" y="0"/>
          <a:chExt cx="0" cy="0"/>
        </a:xfrm>
      </p:grpSpPr>
      <p:sp>
        <p:nvSpPr>
          <p:cNvPr descr="Translations" id="645" name="Google Shape;645;p98"/>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warm colours</a:t>
            </a:r>
            <a:endParaRPr sz="4800">
              <a:solidFill>
                <a:srgbClr val="FFFFFF"/>
              </a:solidFill>
              <a:latin typeface="Oswald"/>
              <a:ea typeface="Oswald"/>
              <a:cs typeface="Oswald"/>
              <a:sym typeface="Oswald"/>
            </a:endParaRPr>
          </a:p>
        </p:txBody>
      </p:sp>
      <p:sp>
        <p:nvSpPr>
          <p:cNvPr descr="Translations" id="646" name="Google Shape;646;p9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ሙቅ ቀለሞች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الألوان الدافئة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colors càlids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暖色</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رنگ‌های گرم</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गर्म रंग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暖かい色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따뜻한 색상</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rengên germ</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cores quentes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ਗਰਮ ਰੰਗ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теплые цвета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midabyo diiran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colores cálidos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rangi za joto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maiinit na kulay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sıcak renkler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теплі кольори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màu ấm áp</a:t>
            </a:r>
            <a:endParaRPr sz="1800">
              <a:solidFill>
                <a:srgbClr val="CACACA"/>
              </a:solidFill>
              <a:latin typeface="Average"/>
              <a:ea typeface="Average"/>
              <a:cs typeface="Average"/>
              <a:sym typeface="Averag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61" name="Shape 261"/>
        <p:cNvGrpSpPr/>
        <p:nvPr/>
      </p:nvGrpSpPr>
      <p:grpSpPr>
        <a:xfrm>
          <a:off x="0" y="0"/>
          <a:ext cx="0" cy="0"/>
          <a:chOff x="0" y="0"/>
          <a:chExt cx="0" cy="0"/>
        </a:xfrm>
      </p:grpSpPr>
      <p:sp>
        <p:nvSpPr>
          <p:cNvPr descr="All text" id="262" name="Google Shape;262;p45"/>
          <p:cNvSpPr txBox="1"/>
          <p:nvPr/>
        </p:nvSpPr>
        <p:spPr>
          <a:xfrm>
            <a:off x="0" y="0"/>
            <a:ext cx="575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Time to start your painting! </a:t>
            </a:r>
            <a:br>
              <a:rPr lang="en-US" sz="3000">
                <a:solidFill>
                  <a:srgbClr val="FFFFFF"/>
                </a:solidFill>
                <a:latin typeface="Oswald"/>
                <a:ea typeface="Oswald"/>
                <a:cs typeface="Oswald"/>
                <a:sym typeface="Oswald"/>
              </a:rPr>
            </a:br>
            <a:r>
              <a:rPr lang="en-US" sz="3000">
                <a:solidFill>
                  <a:srgbClr val="FFFFFF"/>
                </a:solidFill>
                <a:latin typeface="Oswald"/>
                <a:ea typeface="Oswald"/>
                <a:cs typeface="Oswald"/>
                <a:sym typeface="Oswald"/>
              </a:rPr>
              <a:t>Today you need</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419100" lvl="0" marL="457200" rtl="0" algn="l">
              <a:lnSpc>
                <a:spcPct val="114000"/>
              </a:lnSpc>
              <a:spcBef>
                <a:spcPts val="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Your developed idea</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Your brushes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Your palette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Two containers of water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600"/>
              </a:spcAft>
              <a:buClr>
                <a:srgbClr val="CACACA"/>
              </a:buClr>
              <a:buSzPts val="3000"/>
              <a:buFont typeface="Average"/>
              <a:buAutoNum type="arabicPeriod"/>
            </a:pPr>
            <a:r>
              <a:rPr lang="en-US" sz="3000">
                <a:solidFill>
                  <a:srgbClr val="CACACA"/>
                </a:solidFill>
                <a:latin typeface="Average"/>
                <a:ea typeface="Average"/>
                <a:cs typeface="Average"/>
                <a:sym typeface="Average"/>
              </a:rPr>
              <a:t>📄 One sheet of good, thick watercolour paper</a:t>
            </a:r>
            <a:endParaRPr sz="3000">
              <a:solidFill>
                <a:srgbClr val="FFFFFF"/>
              </a:solidFill>
              <a:latin typeface="Oswald"/>
              <a:ea typeface="Oswald"/>
              <a:cs typeface="Oswald"/>
              <a:sym typeface="Oswald"/>
            </a:endParaRPr>
          </a:p>
        </p:txBody>
      </p:sp>
      <p:pic>
        <p:nvPicPr>
          <p:cNvPr id="263" name="Google Shape;263;p45" title="Painting booklet covers for Visual Arts 10.jpg"/>
          <p:cNvPicPr preferRelativeResize="0"/>
          <p:nvPr/>
        </p:nvPicPr>
        <p:blipFill rotWithShape="1">
          <a:blip r:embed="rId3">
            <a:alphaModFix/>
          </a:blip>
          <a:srcRect b="0" l="0" r="0" t="0"/>
          <a:stretch/>
        </p:blipFill>
        <p:spPr>
          <a:xfrm>
            <a:off x="5753975" y="1235437"/>
            <a:ext cx="3390025" cy="4387126"/>
          </a:xfrm>
          <a:prstGeom prst="rect">
            <a:avLst/>
          </a:prstGeom>
          <a:noFill/>
          <a:ln>
            <a:noFill/>
          </a:ln>
        </p:spPr>
      </p:pic>
      <p:sp>
        <p:nvSpPr>
          <p:cNvPr descr="All text" id="264" name="Google Shape;264;p45"/>
          <p:cNvSpPr txBox="1"/>
          <p:nvPr/>
        </p:nvSpPr>
        <p:spPr>
          <a:xfrm>
            <a:off x="4572000" y="0"/>
            <a:ext cx="4572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 📵</a:t>
            </a:r>
            <a:endParaRPr sz="48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grpSp>
        <p:nvGrpSpPr>
          <p:cNvPr id="651" name="Google Shape;651;p99"/>
          <p:cNvGrpSpPr/>
          <p:nvPr/>
        </p:nvGrpSpPr>
        <p:grpSpPr>
          <a:xfrm>
            <a:off x="311700" y="0"/>
            <a:ext cx="8832300" cy="3028200"/>
            <a:chOff x="311700" y="0"/>
            <a:chExt cx="8832300" cy="3028200"/>
          </a:xfrm>
        </p:grpSpPr>
        <p:pic>
          <p:nvPicPr>
            <p:cNvPr id="652" name="Google Shape;652;p99"/>
            <p:cNvPicPr preferRelativeResize="0"/>
            <p:nvPr/>
          </p:nvPicPr>
          <p:blipFill>
            <a:blip r:embed="rId3">
              <a:alphaModFix/>
            </a:blip>
            <a:stretch>
              <a:fillRect/>
            </a:stretch>
          </p:blipFill>
          <p:spPr>
            <a:xfrm>
              <a:off x="6115800" y="0"/>
              <a:ext cx="3028200" cy="3028200"/>
            </a:xfrm>
            <a:prstGeom prst="rect">
              <a:avLst/>
            </a:prstGeom>
            <a:noFill/>
            <a:ln>
              <a:noFill/>
            </a:ln>
          </p:spPr>
        </p:pic>
        <p:sp>
          <p:nvSpPr>
            <p:cNvPr descr="Title" id="653" name="Google Shape;653;p99"/>
            <p:cNvSpPr txBox="1"/>
            <p:nvPr/>
          </p:nvSpPr>
          <p:spPr>
            <a:xfrm>
              <a:off x="311700" y="0"/>
              <a:ext cx="8430600" cy="27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4400">
                  <a:solidFill>
                    <a:srgbClr val="FFFFFF"/>
                  </a:solidFill>
                  <a:latin typeface="Oswald"/>
                  <a:ea typeface="Oswald"/>
                  <a:cs typeface="Oswald"/>
                  <a:sym typeface="Oswald"/>
                </a:rPr>
                <a:t>Mixing colours</a:t>
              </a:r>
              <a:endParaRPr sz="4400">
                <a:solidFill>
                  <a:srgbClr val="FFFFFF"/>
                </a:solidFill>
                <a:latin typeface="Oswald"/>
                <a:ea typeface="Oswald"/>
                <a:cs typeface="Oswald"/>
                <a:sym typeface="Oswald"/>
              </a:endParaRPr>
            </a:p>
            <a:p>
              <a:pPr indent="0" lvl="0" marL="0" rtl="0" algn="l">
                <a:spcBef>
                  <a:spcPts val="0"/>
                </a:spcBef>
                <a:spcAft>
                  <a:spcPts val="0"/>
                </a:spcAft>
                <a:buNone/>
              </a:pPr>
              <a:r>
                <a:t/>
              </a:r>
              <a:endParaRPr sz="2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US" sz="2000">
                  <a:solidFill>
                    <a:srgbClr val="00FF00"/>
                  </a:solidFill>
                  <a:latin typeface="Open Sans"/>
                  <a:ea typeface="Open Sans"/>
                  <a:cs typeface="Open Sans"/>
                  <a:sym typeface="Open Sans"/>
                </a:rPr>
                <a:t>Green 			</a:t>
              </a:r>
              <a:r>
                <a:rPr b="1" lang="en-US" sz="2000">
                  <a:solidFill>
                    <a:srgbClr val="CACACA"/>
                  </a:solidFill>
                  <a:latin typeface="Open Sans"/>
                  <a:ea typeface="Open Sans"/>
                  <a:cs typeface="Open Sans"/>
                  <a:sym typeface="Open Sans"/>
                </a:rPr>
                <a:t>=</a:t>
              </a:r>
              <a:r>
                <a:rPr b="1" lang="en-US" sz="2000">
                  <a:solidFill>
                    <a:srgbClr val="00FF00"/>
                  </a:solidFill>
                  <a:latin typeface="Open Sans"/>
                  <a:ea typeface="Open Sans"/>
                  <a:cs typeface="Open Sans"/>
                  <a:sym typeface="Open Sans"/>
                </a:rPr>
                <a:t> </a:t>
              </a:r>
              <a:r>
                <a:rPr b="1" lang="en-US" sz="2000">
                  <a:solidFill>
                    <a:srgbClr val="FFFF00"/>
                  </a:solidFill>
                  <a:latin typeface="Open Sans"/>
                  <a:ea typeface="Open Sans"/>
                  <a:cs typeface="Open Sans"/>
                  <a:sym typeface="Open Sans"/>
                </a:rPr>
                <a:t>Yellow </a:t>
              </a:r>
              <a:r>
                <a:rPr b="1" lang="en-US" sz="2000">
                  <a:solidFill>
                    <a:srgbClr val="CACACA"/>
                  </a:solidFill>
                  <a:latin typeface="Open Sans"/>
                  <a:ea typeface="Open Sans"/>
                  <a:cs typeface="Open Sans"/>
                  <a:sym typeface="Open Sans"/>
                </a:rPr>
                <a:t>+ </a:t>
              </a:r>
              <a:r>
                <a:rPr b="1" lang="en-US" sz="2000">
                  <a:solidFill>
                    <a:srgbClr val="00FFFF"/>
                  </a:solidFill>
                  <a:latin typeface="Open Sans"/>
                  <a:ea typeface="Open Sans"/>
                  <a:cs typeface="Open Sans"/>
                  <a:sym typeface="Open Sans"/>
                </a:rPr>
                <a:t>cyan</a:t>
              </a:r>
              <a:endParaRPr b="1" sz="2000">
                <a:solidFill>
                  <a:srgbClr val="00FF00"/>
                </a:solidFill>
                <a:latin typeface="Open Sans"/>
                <a:ea typeface="Open Sans"/>
                <a:cs typeface="Open Sans"/>
                <a:sym typeface="Open Sans"/>
              </a:endParaRPr>
            </a:p>
            <a:p>
              <a:pPr indent="0" lvl="0" marL="0" rtl="0" algn="l">
                <a:lnSpc>
                  <a:spcPct val="115000"/>
                </a:lnSpc>
                <a:spcBef>
                  <a:spcPts val="1600"/>
                </a:spcBef>
                <a:spcAft>
                  <a:spcPts val="0"/>
                </a:spcAft>
                <a:buNone/>
              </a:pPr>
              <a:r>
                <a:rPr b="1" lang="en-US" sz="2000">
                  <a:solidFill>
                    <a:srgbClr val="7D00FF"/>
                  </a:solidFill>
                  <a:latin typeface="Open Sans"/>
                  <a:ea typeface="Open Sans"/>
                  <a:cs typeface="Open Sans"/>
                  <a:sym typeface="Open Sans"/>
                </a:rPr>
                <a:t>Blue-violet</a:t>
              </a:r>
              <a:r>
                <a:rPr b="1" lang="en-US" sz="2000">
                  <a:solidFill>
                    <a:srgbClr val="00FF00"/>
                  </a:solidFill>
                  <a:latin typeface="Open Sans"/>
                  <a:ea typeface="Open Sans"/>
                  <a:cs typeface="Open Sans"/>
                  <a:sym typeface="Open Sans"/>
                </a:rPr>
                <a:t> 	</a:t>
              </a:r>
              <a:r>
                <a:rPr b="1" lang="en-US" sz="2000">
                  <a:solidFill>
                    <a:srgbClr val="CACACA"/>
                  </a:solidFill>
                  <a:latin typeface="Open Sans"/>
                  <a:ea typeface="Open Sans"/>
                  <a:cs typeface="Open Sans"/>
                  <a:sym typeface="Open Sans"/>
                </a:rPr>
                <a:t>=</a:t>
              </a:r>
              <a:r>
                <a:rPr b="1" lang="en-US" sz="2000">
                  <a:solidFill>
                    <a:srgbClr val="00FF00"/>
                  </a:solidFill>
                  <a:latin typeface="Open Sans"/>
                  <a:ea typeface="Open Sans"/>
                  <a:cs typeface="Open Sans"/>
                  <a:sym typeface="Open Sans"/>
                </a:rPr>
                <a:t> </a:t>
              </a:r>
              <a:r>
                <a:rPr b="1" lang="en-US" sz="2000">
                  <a:solidFill>
                    <a:srgbClr val="00FFFF"/>
                  </a:solidFill>
                  <a:latin typeface="Open Sans"/>
                  <a:ea typeface="Open Sans"/>
                  <a:cs typeface="Open Sans"/>
                  <a:sym typeface="Open Sans"/>
                </a:rPr>
                <a:t>Cyan </a:t>
              </a:r>
              <a:r>
                <a:rPr b="1" lang="en-US" sz="2000">
                  <a:solidFill>
                    <a:srgbClr val="CACACA"/>
                  </a:solidFill>
                  <a:latin typeface="Open Sans"/>
                  <a:ea typeface="Open Sans"/>
                  <a:cs typeface="Open Sans"/>
                  <a:sym typeface="Open Sans"/>
                </a:rPr>
                <a:t>+ </a:t>
              </a:r>
              <a:r>
                <a:rPr b="1" lang="en-US" sz="2000">
                  <a:solidFill>
                    <a:srgbClr val="FF00FF"/>
                  </a:solidFill>
                  <a:latin typeface="Open Sans"/>
                  <a:ea typeface="Open Sans"/>
                  <a:cs typeface="Open Sans"/>
                  <a:sym typeface="Open Sans"/>
                </a:rPr>
                <a:t>magenta</a:t>
              </a:r>
              <a:endParaRPr b="1" sz="2000">
                <a:solidFill>
                  <a:srgbClr val="7D00FF"/>
                </a:solidFill>
                <a:latin typeface="Open Sans"/>
                <a:ea typeface="Open Sans"/>
                <a:cs typeface="Open Sans"/>
                <a:sym typeface="Open Sans"/>
              </a:endParaRPr>
            </a:p>
            <a:p>
              <a:pPr indent="0" lvl="0" marL="0" rtl="0" algn="l">
                <a:lnSpc>
                  <a:spcPct val="115000"/>
                </a:lnSpc>
                <a:spcBef>
                  <a:spcPts val="1600"/>
                </a:spcBef>
                <a:spcAft>
                  <a:spcPts val="1600"/>
                </a:spcAft>
                <a:buNone/>
              </a:pPr>
              <a:r>
                <a:rPr b="1" lang="en-US" sz="2000">
                  <a:solidFill>
                    <a:srgbClr val="FF4400"/>
                  </a:solidFill>
                  <a:latin typeface="Open Sans"/>
                  <a:ea typeface="Open Sans"/>
                  <a:cs typeface="Open Sans"/>
                  <a:sym typeface="Open Sans"/>
                </a:rPr>
                <a:t>Red-orange</a:t>
              </a:r>
              <a:r>
                <a:rPr b="1" lang="en-US" sz="2000">
                  <a:solidFill>
                    <a:srgbClr val="00FF00"/>
                  </a:solidFill>
                  <a:latin typeface="Open Sans"/>
                  <a:ea typeface="Open Sans"/>
                  <a:cs typeface="Open Sans"/>
                  <a:sym typeface="Open Sans"/>
                </a:rPr>
                <a:t> 	</a:t>
              </a:r>
              <a:r>
                <a:rPr b="1" lang="en-US" sz="2000">
                  <a:solidFill>
                    <a:srgbClr val="CACACA"/>
                  </a:solidFill>
                  <a:latin typeface="Open Sans"/>
                  <a:ea typeface="Open Sans"/>
                  <a:cs typeface="Open Sans"/>
                  <a:sym typeface="Open Sans"/>
                </a:rPr>
                <a:t>=</a:t>
              </a:r>
              <a:r>
                <a:rPr b="1" lang="en-US" sz="2000">
                  <a:solidFill>
                    <a:srgbClr val="00FF00"/>
                  </a:solidFill>
                  <a:latin typeface="Open Sans"/>
                  <a:ea typeface="Open Sans"/>
                  <a:cs typeface="Open Sans"/>
                  <a:sym typeface="Open Sans"/>
                </a:rPr>
                <a:t> </a:t>
              </a:r>
              <a:r>
                <a:rPr b="1" lang="en-US" sz="2000">
                  <a:solidFill>
                    <a:srgbClr val="FF00FF"/>
                  </a:solidFill>
                  <a:latin typeface="Open Sans"/>
                  <a:ea typeface="Open Sans"/>
                  <a:cs typeface="Open Sans"/>
                  <a:sym typeface="Open Sans"/>
                </a:rPr>
                <a:t>Magenta </a:t>
              </a:r>
              <a:r>
                <a:rPr b="1" lang="en-US" sz="2000">
                  <a:solidFill>
                    <a:srgbClr val="CACACA"/>
                  </a:solidFill>
                  <a:latin typeface="Open Sans"/>
                  <a:ea typeface="Open Sans"/>
                  <a:cs typeface="Open Sans"/>
                  <a:sym typeface="Open Sans"/>
                </a:rPr>
                <a:t>+ </a:t>
              </a:r>
              <a:r>
                <a:rPr b="1" lang="en-US" sz="2000">
                  <a:solidFill>
                    <a:srgbClr val="FFFF00"/>
                  </a:solidFill>
                  <a:latin typeface="Open Sans"/>
                  <a:ea typeface="Open Sans"/>
                  <a:cs typeface="Open Sans"/>
                  <a:sym typeface="Open Sans"/>
                </a:rPr>
                <a:t>yellow</a:t>
              </a:r>
              <a:endParaRPr sz="1050">
                <a:solidFill>
                  <a:srgbClr val="B7B7B7"/>
                </a:solidFill>
                <a:latin typeface="Average"/>
                <a:ea typeface="Average"/>
                <a:cs typeface="Average"/>
                <a:sym typeface="Average"/>
              </a:endParaRPr>
            </a:p>
          </p:txBody>
        </p:sp>
      </p:grpSp>
      <p:sp>
        <p:nvSpPr>
          <p:cNvPr descr="Translations" id="654" name="Google Shape;654;p99"/>
          <p:cNvSpPr txBox="1"/>
          <p:nvPr/>
        </p:nvSpPr>
        <p:spPr>
          <a:xfrm>
            <a:off x="0" y="2754600"/>
            <a:ext cx="9144000" cy="41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5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خلط الألوان: الأخضر = أصفر + سماوي، الأزرق البنفسجي = سماوي + أرجواني، الأحمر البرتقالي = أرجواني + أصفر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Barreja de colors: Verd = Groc + cian, Blau-violeta = Cian + magenta, Vermell-taronja = Magenta + groc</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混合颜色：绿色 = 黄色 + 青色，蓝紫色 = 青色 + 洋红色，红橙色 = 洋红色 + 黄色</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ترکیب رنگ‌ها: سبز = زرد + فیروزه‌ای، آبی-بنفش = فیروزه‌ای + سرخابی، قرمز-نارنجی = سرخابی + زرد</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रंगों का मिश्रण: हरा = पीला + सियान, नीला-बैंगनी = सियान + मैजेंटा, लाल-नारंगी = मैजेंटा + पीला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色の混合：緑 = 黄色 + シアン、青紫 = シアン + マゼンタ、赤オレンジ = マゼンタ + 黄色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색상 혼합: 녹색 = 노랑 + 청록색, 청자색 = 청록색 + 자홍색, 빨강-주황 = 자홍색 + 노랑색</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Têkelkirina rengan: Kesk = Zer + şîn, Şîn-binefşî = şîn + magenta, Sor-porteqalî = magenta + zer</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Mistura de cores: Verde = Amarelo + ciano, Azul-violeta = Ciano + magenta, Vermelho-laranja = Magenta + amarelo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ਰੰਗਾਂ ਦਾ ਮਿਸ਼ਰਣ: ਹਰਾ = ਪੀਲਾ + ਨੀਲਾ, ਨੀਲਾ-ਜਾਮਨੀ = ਨੀਲਾ + ਮੈਜੈਂਟਾ, ਲਾਲ-ਸੰਤਰੀ = ਮੈਜੈਂਟਾ + ਪੀਲਾ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Midabada isku dhafka ah: Cagaar = Jaalle + cyan, buluug-violet = Cyan + magenta, Casaan-orange = Magenta + huruud</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Mezcla de colores: Verde = Amarillo + cian, Azul-violeta = Cian + magenta, Rojo-naranja = Magenta + amarillo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Rangi zinazochanganya: Kijani = Njano + samawati, Bluu-violet = Cyan + magenta, Nyekundu-machungwa = Magenta + njano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Paghahalo ng mga kulay: Berde = Yellow + cyan, Blue-violet = Cyan + magenta, Red-orange = Magenta + yellow</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Renklerin karıştırılması: Yeşil = Sarı + camgöbeği, Mavi-mor = Camgöbeği + macenta, Kırmızı-turuncu = Macenta + sarı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Pha trộn màu sắc: Xanh lá cây = Vàng + lục lam, Xanh lam tím = Lục lam + đỏ tươi, Đỏ cam = Đỏ tươi + vàng</a:t>
            </a:r>
            <a:endParaRPr sz="1250">
              <a:solidFill>
                <a:srgbClr val="CACACA"/>
              </a:solidFill>
              <a:latin typeface="Average"/>
              <a:ea typeface="Average"/>
              <a:cs typeface="Average"/>
              <a:sym typeface="Average"/>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descr="Title" id="659" name="Google Shape;659;p100"/>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US" sz="2400">
                <a:solidFill>
                  <a:srgbClr val="00FF00"/>
                </a:solidFill>
                <a:latin typeface="Open Sans"/>
                <a:ea typeface="Open Sans"/>
                <a:cs typeface="Open Sans"/>
                <a:sym typeface="Open Sans"/>
              </a:rPr>
              <a:t>Green 		</a:t>
            </a:r>
            <a:r>
              <a:rPr b="1" lang="en-US" sz="2400">
                <a:solidFill>
                  <a:srgbClr val="CACACA"/>
                </a:solidFill>
                <a:latin typeface="Open Sans"/>
                <a:ea typeface="Open Sans"/>
                <a:cs typeface="Open Sans"/>
                <a:sym typeface="Open Sans"/>
              </a:rPr>
              <a:t>=</a:t>
            </a:r>
            <a:r>
              <a:rPr lang="en-US" sz="2400">
                <a:solidFill>
                  <a:srgbClr val="00FF00"/>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 </a:t>
            </a:r>
            <a:r>
              <a:rPr lang="en-US" sz="2400">
                <a:solidFill>
                  <a:srgbClr val="CACACA"/>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solidFill>
                  <a:srgbClr val="7D00FF"/>
                </a:solidFill>
                <a:latin typeface="Open Sans"/>
                <a:ea typeface="Open Sans"/>
                <a:cs typeface="Open Sans"/>
                <a:sym typeface="Open Sans"/>
              </a:rPr>
              <a:t>Blue-violet 	</a:t>
            </a:r>
            <a:r>
              <a:rPr b="1" lang="en-US" sz="2400">
                <a:solidFill>
                  <a:srgbClr val="CACACA"/>
                </a:solidFill>
                <a:latin typeface="Open Sans"/>
                <a:ea typeface="Open Sans"/>
                <a:cs typeface="Open Sans"/>
                <a:sym typeface="Open Sans"/>
              </a:rPr>
              <a:t>=</a:t>
            </a:r>
            <a:r>
              <a:rPr lang="en-US" sz="2400">
                <a:solidFill>
                  <a:srgbClr val="7D00FF"/>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 </a:t>
            </a:r>
            <a:r>
              <a:rPr lang="en-US" sz="2400">
                <a:solidFill>
                  <a:srgbClr val="CACACA"/>
                </a:solidFill>
                <a:latin typeface="Open Sans"/>
                <a:ea typeface="Open Sans"/>
                <a:cs typeface="Open Sans"/>
                <a:sym typeface="Open Sans"/>
              </a:rPr>
              <a:t>+ </a:t>
            </a:r>
            <a:r>
              <a:rPr lang="en-US"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solidFill>
                  <a:srgbClr val="FF4400"/>
                </a:solidFill>
                <a:latin typeface="Open Sans"/>
                <a:ea typeface="Open Sans"/>
                <a:cs typeface="Open Sans"/>
                <a:sym typeface="Open Sans"/>
              </a:rPr>
              <a:t>Red-orange	</a:t>
            </a:r>
            <a:r>
              <a:rPr b="1" lang="en-US" sz="2400">
                <a:solidFill>
                  <a:srgbClr val="CACACA"/>
                </a:solidFill>
                <a:latin typeface="Open Sans"/>
                <a:ea typeface="Open Sans"/>
                <a:cs typeface="Open Sans"/>
                <a:sym typeface="Open Sans"/>
              </a:rPr>
              <a:t>=</a:t>
            </a:r>
            <a:r>
              <a:rPr lang="en-US" sz="2400">
                <a:solidFill>
                  <a:srgbClr val="FF4400"/>
                </a:solidFill>
                <a:latin typeface="Open Sans"/>
                <a:ea typeface="Open Sans"/>
                <a:cs typeface="Open Sans"/>
                <a:sym typeface="Open Sans"/>
              </a:rPr>
              <a:t> </a:t>
            </a:r>
            <a:r>
              <a:rPr lang="en-US" sz="2400">
                <a:solidFill>
                  <a:srgbClr val="FF00FF"/>
                </a:solidFill>
                <a:latin typeface="Open Sans"/>
                <a:ea typeface="Open Sans"/>
                <a:cs typeface="Open Sans"/>
                <a:sym typeface="Open Sans"/>
              </a:rPr>
              <a:t>Magenta </a:t>
            </a:r>
            <a:r>
              <a:rPr lang="en-US" sz="2400">
                <a:solidFill>
                  <a:srgbClr val="CACACA"/>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a:t>
            </a:r>
            <a:r>
              <a:rPr lang="en-US"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latin typeface="Open Sans"/>
                <a:ea typeface="Open Sans"/>
                <a:cs typeface="Open Sans"/>
                <a:sym typeface="Open Sans"/>
              </a:rPr>
              <a:t>Black 			</a:t>
            </a:r>
            <a:r>
              <a:rPr b="1" lang="en-US" sz="2400">
                <a:solidFill>
                  <a:srgbClr val="CACACA"/>
                </a:solidFill>
                <a:latin typeface="Open Sans"/>
                <a:ea typeface="Open Sans"/>
                <a:cs typeface="Open Sans"/>
                <a:sym typeface="Open Sans"/>
              </a:rPr>
              <a:t>=</a:t>
            </a:r>
            <a:r>
              <a:rPr lang="en-US" sz="2400">
                <a:latin typeface="Open Sans"/>
                <a:ea typeface="Open Sans"/>
                <a:cs typeface="Open Sans"/>
                <a:sym typeface="Open Sans"/>
              </a:rPr>
              <a:t> </a:t>
            </a:r>
            <a:r>
              <a:rPr lang="en-US" sz="2400">
                <a:solidFill>
                  <a:srgbClr val="FF00FF"/>
                </a:solidFill>
                <a:latin typeface="Open Sans"/>
                <a:ea typeface="Open Sans"/>
                <a:cs typeface="Open Sans"/>
                <a:sym typeface="Open Sans"/>
              </a:rPr>
              <a:t>Magenta </a:t>
            </a:r>
            <a:r>
              <a:rPr lang="en-US" sz="2400">
                <a:solidFill>
                  <a:srgbClr val="CACACA"/>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 </a:t>
            </a:r>
            <a:r>
              <a:rPr lang="en-US" sz="2400">
                <a:solidFill>
                  <a:srgbClr val="CACACA"/>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660" name="Google Shape;660;p100"/>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661" name="Google Shape;661;p100"/>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 ጥቁር = ቢጫ + ሲያን + ማጌንታ</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Barreja de colors: Verd = Groc + cian, Blau-violeta = Cian + magenta, Vermell-taronja = Magenta + groc, Negre = Groc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混合颜色：绿色 = 黄色 + 青色，蓝紫色 = 青色 + 洋红色，红橙色 = 洋红色 + 黄色，黑色 = 黄色 + 青色 + 洋红色</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色の混合：緑 = 黄色 + シアン、青紫 = シアン + マゼンタ、赤オレンジ = マゼンタ + 黄色、黒 = 黄色 + シアン + マゼンタ</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Têkelkirina rengan: Kesk = Zer + şîn, Şîn-binefşî = şîn + magenta, Sor-porteqalî = magenta + zer, Reş = Zer + şîn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Mistura de cores: Verde = Amarelo + ciano, Azul-violeta = Ciano + magenta, Vermelho-laranja = Magenta + amarelo, Preto = Amarelo + ciano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ਰੰਗਾਂ ਦਾ ਮਿਸ਼ਰਣ: ਹਰਾ = ਪੀਲਾ + ਨੀਲਾ, ਨੀਲਾ-ਜਾਮਨੀ = ਨੀਲਾ + ਮੈਜੈਂਟਾ, ਲਾਲ-ਸੰਤਰੀ = ਮੈਜੈਂਟਾ + ਪੀਲਾ, ਕਾਲਾ = ਪੀਲਾ + ਨੀਲਾ + ਮੈਜੈਂਟਾ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Midabada isku dhafka ah: Cagaar = Jaalle + cyan, buluug-violet = Cyan + magenta, Casaan-orange = Magenta + huruud ah, Madow = Jaalle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Mezcla de colores: Verde = Amarillo + cian, Azul-violeta = Cian + magenta, Rojo-naranja = Magenta + amarillo, Negro = Amarillo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Rangi zinazochanganya: Kijani = Njano + cyan, Bluu-violet = Cyan + magenta, Nyekundu-machungwa = Magenta + manjano, Nyeusi = Njano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Paghahalo ng mga kulay: Berde = Yellow + cyan, Blue-violet = Cyan + magenta, Red-orange = Magenta + yellow, Black = Yellow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Renklerin karıştırılması: Yeşil = Sarı + camgöbeği, Mavi-mor = Camgöbeği + macenta, Kırmızı-turuncu = Macenta + sarı, Siyah = Sarı + camgöbeği + macenta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Pha trộn màu sắc: Xanh lá cây = Vàng + lục lam, Xanh lam tím = Lục lam + đỏ tươi, Đỏ cam = Đỏ tươi + vàng, Đen = Vàng + lục lam + đỏ tươi</a:t>
            </a:r>
            <a:endParaRPr sz="650">
              <a:solidFill>
                <a:srgbClr val="CACACA"/>
              </a:solidFill>
              <a:latin typeface="Average"/>
              <a:ea typeface="Average"/>
              <a:cs typeface="Average"/>
              <a:sym typeface="Average"/>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descr="Title" id="666" name="Google Shape;666;p10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Health and safety</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US" sz="14500">
                <a:solidFill>
                  <a:srgbClr val="FFFFFF"/>
                </a:solidFill>
                <a:latin typeface="Oswald"/>
                <a:ea typeface="Oswald"/>
                <a:cs typeface="Oswald"/>
                <a:sym typeface="Oswald"/>
              </a:rPr>
              <a:t>🧑🏾‍⚕️</a:t>
            </a:r>
            <a:endParaRPr sz="4800">
              <a:solidFill>
                <a:srgbClr val="FFFFFF"/>
              </a:solidFill>
              <a:latin typeface="Oswald"/>
              <a:ea typeface="Oswald"/>
              <a:cs typeface="Oswald"/>
              <a:sym typeface="Oswald"/>
            </a:endParaRPr>
          </a:p>
        </p:txBody>
      </p:sp>
      <p:sp>
        <p:nvSpPr>
          <p:cNvPr descr="Translations" id="667" name="Google Shape;667;p10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200">
                <a:solidFill>
                  <a:srgbClr val="AAAAAA"/>
                </a:solidFill>
                <a:latin typeface="Average"/>
                <a:ea typeface="Average"/>
                <a:cs typeface="Average"/>
                <a:sym typeface="Average"/>
              </a:rPr>
              <a:t>ጤና እና ደህንነት</a:t>
            </a:r>
            <a:endParaRPr sz="2200">
              <a:solidFill>
                <a:srgbClr val="AAAAAA"/>
              </a:solidFill>
              <a:latin typeface="Average"/>
              <a:ea typeface="Average"/>
              <a:cs typeface="Average"/>
              <a:sym typeface="Average"/>
            </a:endParaRPr>
          </a:p>
          <a:p>
            <a:pPr indent="0" lvl="0" marL="0" rtl="1" algn="r">
              <a:spcBef>
                <a:spcPts val="0"/>
              </a:spcBef>
              <a:spcAft>
                <a:spcPts val="0"/>
              </a:spcAft>
              <a:buNone/>
            </a:pPr>
            <a:r>
              <a:rPr lang="en-US" sz="2200">
                <a:solidFill>
                  <a:srgbClr val="AAAAAA"/>
                </a:solidFill>
                <a:latin typeface="Average"/>
                <a:ea typeface="Average"/>
                <a:cs typeface="Average"/>
                <a:sym typeface="Average"/>
              </a:rPr>
              <a:t>الصحة والسلامة</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Salut i seguretat</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健康和安全</a:t>
            </a:r>
            <a:endParaRPr sz="2200">
              <a:solidFill>
                <a:srgbClr val="AAAAAA"/>
              </a:solidFill>
              <a:latin typeface="Average"/>
              <a:ea typeface="Average"/>
              <a:cs typeface="Average"/>
              <a:sym typeface="Average"/>
            </a:endParaRPr>
          </a:p>
          <a:p>
            <a:pPr indent="0" lvl="0" marL="0" rtl="1" algn="r">
              <a:spcBef>
                <a:spcPts val="0"/>
              </a:spcBef>
              <a:spcAft>
                <a:spcPts val="0"/>
              </a:spcAft>
              <a:buNone/>
            </a:pPr>
            <a:r>
              <a:rPr lang="en-US" sz="2200">
                <a:solidFill>
                  <a:srgbClr val="AAAAAA"/>
                </a:solidFill>
                <a:latin typeface="Average"/>
                <a:ea typeface="Average"/>
                <a:cs typeface="Average"/>
                <a:sym typeface="Average"/>
              </a:rPr>
              <a:t>بهداشت و ایمنی</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स्वास्थ्य और सुरक्षा</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健康と安全</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건강과 안전</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Tendurustî û ewlehî</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Saúde e segurança</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ਸਿਹਤ ਅਤੇ ਸੁਰੱਖਿਆ</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Здоровье и безопасность</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Caafimaadka iyo badbaadada</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Salud y seguridad</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Afya na usalama</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Kalusugan at kaligtasan</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Sağlık ve güvenlik</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Здоров'я та безпека</a:t>
            </a:r>
            <a:endParaRPr sz="2200">
              <a:solidFill>
                <a:srgbClr val="AAAAAA"/>
              </a:solidFill>
              <a:latin typeface="Average"/>
              <a:ea typeface="Average"/>
              <a:cs typeface="Average"/>
              <a:sym typeface="Average"/>
            </a:endParaRPr>
          </a:p>
          <a:p>
            <a:pPr indent="0" lvl="0" marL="0" rtl="0" algn="l">
              <a:spcBef>
                <a:spcPts val="0"/>
              </a:spcBef>
              <a:spcAft>
                <a:spcPts val="0"/>
              </a:spcAft>
              <a:buNone/>
            </a:pPr>
            <a:r>
              <a:rPr lang="en-US" sz="2200">
                <a:solidFill>
                  <a:srgbClr val="AAAAAA"/>
                </a:solidFill>
                <a:latin typeface="Average"/>
                <a:ea typeface="Average"/>
                <a:cs typeface="Average"/>
                <a:sym typeface="Average"/>
              </a:rPr>
              <a:t>Sức khỏe và an toàn</a:t>
            </a:r>
            <a:endParaRPr sz="3700">
              <a:latin typeface="Average"/>
              <a:ea typeface="Average"/>
              <a:cs typeface="Average"/>
              <a:sym typeface="Average"/>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descr="Title" id="672" name="Google Shape;672;p102"/>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000">
                <a:solidFill>
                  <a:srgbClr val="FFFFFF"/>
                </a:solidFill>
                <a:latin typeface="Oswald"/>
                <a:ea typeface="Oswald"/>
                <a:cs typeface="Oswald"/>
                <a:sym typeface="Oswald"/>
              </a:rPr>
              <a:t>The paint we use is non-toxic, </a:t>
            </a:r>
            <a:br>
              <a:rPr lang="en-US" sz="3800">
                <a:solidFill>
                  <a:srgbClr val="FFFFFF"/>
                </a:solidFill>
                <a:latin typeface="Oswald"/>
                <a:ea typeface="Oswald"/>
                <a:cs typeface="Oswald"/>
                <a:sym typeface="Oswald"/>
              </a:rPr>
            </a:br>
            <a:r>
              <a:rPr lang="en-US" sz="4000">
                <a:solidFill>
                  <a:srgbClr val="FFFFFF"/>
                </a:solidFill>
                <a:latin typeface="Oswald"/>
                <a:ea typeface="Oswald"/>
                <a:cs typeface="Oswald"/>
                <a:sym typeface="Oswald"/>
              </a:rPr>
              <a:t>but can stain your clothes 👖👟</a:t>
            </a:r>
            <a:endParaRPr sz="4000">
              <a:solidFill>
                <a:srgbClr val="FFFFFF"/>
              </a:solidFill>
              <a:latin typeface="Oswald"/>
              <a:ea typeface="Oswald"/>
              <a:cs typeface="Oswald"/>
              <a:sym typeface="Oswald"/>
            </a:endParaRPr>
          </a:p>
          <a:p>
            <a:pPr indent="0" lvl="0" marL="0" rtl="0" algn="ctr">
              <a:spcBef>
                <a:spcPts val="0"/>
              </a:spcBef>
              <a:spcAft>
                <a:spcPts val="0"/>
              </a:spcAft>
              <a:buNone/>
            </a:pPr>
            <a:br>
              <a:rPr lang="en-US" sz="4000">
                <a:solidFill>
                  <a:srgbClr val="FFFFFF"/>
                </a:solidFill>
                <a:latin typeface="Oswald"/>
                <a:ea typeface="Oswald"/>
                <a:cs typeface="Oswald"/>
                <a:sym typeface="Oswald"/>
              </a:rPr>
            </a:br>
            <a:r>
              <a:rPr lang="en-US" sz="6300">
                <a:solidFill>
                  <a:srgbClr val="00FF00"/>
                </a:solidFill>
                <a:latin typeface="Oswald"/>
                <a:ea typeface="Oswald"/>
                <a:cs typeface="Oswald"/>
                <a:sym typeface="Oswald"/>
              </a:rPr>
              <a:t>Roll up your sleeves!</a:t>
            </a:r>
            <a:r>
              <a:rPr lang="en-US" sz="6300">
                <a:solidFill>
                  <a:srgbClr val="FFFFFF"/>
                </a:solidFill>
                <a:latin typeface="Oswald"/>
                <a:ea typeface="Oswald"/>
                <a:cs typeface="Oswald"/>
                <a:sym typeface="Oswald"/>
              </a:rPr>
              <a:t>👚</a:t>
            </a:r>
            <a:endParaRPr sz="1100">
              <a:solidFill>
                <a:srgbClr val="AAAAAA"/>
              </a:solidFill>
              <a:latin typeface="Average"/>
              <a:ea typeface="Average"/>
              <a:cs typeface="Average"/>
              <a:sym typeface="Average"/>
            </a:endParaRPr>
          </a:p>
        </p:txBody>
      </p:sp>
      <p:sp>
        <p:nvSpPr>
          <p:cNvPr descr="Translations" id="673" name="Google Shape;673;p102"/>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50">
                <a:solidFill>
                  <a:srgbClr val="AAAAAA"/>
                </a:solidFill>
                <a:latin typeface="Average"/>
                <a:ea typeface="Average"/>
                <a:cs typeface="Average"/>
                <a:sym typeface="Average"/>
              </a:rPr>
              <a:t>የምንጠቀመው ቀለም መርዛማ አይደለም, ነገር ግን ልብሶችዎን ሊበክል ይችላል. እጅጌዎን ያዙሩ!</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الطلاء الذي نستخدمه غير سام، ولكنه قد يُلطخ ملابسك. استعد!</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La pintura que fem servir no és tòxica, però pot tacar la roba. Amuntegueu-vos les mànigues!</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我们使用的油漆无毒，但可能会弄脏您的衣服。卷起袖子加油干吧！</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رنگی که ما استفاده می‌کنیم غیرسمی است، اما می‌تواند لباس‌هایتان را لکه‌دار کند. آستین‌هایتان را بالا بزنید!</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हम जो पेंट इस्तेमाल करते हैं वह ज़हरीला नहीं है, लेकिन आपके कपड़ों पर दाग लगा सकता है। अपनी आस्तीनें चढ़ा लीजिए!</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使用する塗料は無毒ですが、衣服にシミがつく可能性があります。袖をまくってお使いください！</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저희가 사용하는 페인트는 무독성이지만, 옷에 얼룩이 생길 수 있습니다. 소매를 걷어붙이고 사용하세요!</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Boyaxa ku em bikar tînin ne jehrîn e, lê dikare cilên we lekeyan bike. Destên xwe bizivirînin!</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A tinta que usamos não é tóxica, mas pode manchar suas roupas. Arregace as mangas!</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ਅਸੀਂ ਜੋ ਪੇਂਟ ਵਰਤਦੇ ਹਾਂ ਉਹ ਜ਼ਹਿਰੀਲਾ ਨਹੀਂ ਹੁੰਦਾ, ਪਰ ਇਹ ਤੁਹਾਡੇ ਕੱਪੜਿਆਂ 'ਤੇ ਦਾਗ ਲਗਾ ਸਕਦਾ ਹੈ। ਆਪਣੀਆਂ ਬਾਹਾਂ ਨੂੰ ਰੋਲ ਕਰੋ!</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Краска, которую мы используем, нетоксична, но может испачкать одежду. Закатайте рукава!</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Rinjiga aan isticmaalno maaha mid sun ah, laakiin wuxuu wasakhayn karaa dharkaaga. Gacmahaaga kor u qaad!</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La pintura que usamos no es tóxica, pero puede manchar tu ropa. ¡Arremángate!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Rangi tunayotumia haina sumu, lakini inaweza kuchafua nguo zako. Pindua mikono yako!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Ang pintura na ginagamit namin ay hindi nakakalason, ngunit maaaring mantsang ang iyong mga damit. Itaas ang iyong manggas!</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Kullandığımız boya toksik değildir, ancak kıyafetlerinizde leke bırakabilir. Kollarınızı sıvayın!</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Фарба, яку ми використовуємо, нетоксична, але може забруднити ваш одяг. Засукайте рукави!</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Loại sơn chúng tôi sử dụng không độc hại, nhưng có thể làm ố quần áo của bạn. Hãy xắn tay áo lên!</a:t>
            </a:r>
            <a:endParaRPr sz="1250">
              <a:solidFill>
                <a:srgbClr val="CACACA"/>
              </a:solidFill>
              <a:latin typeface="Average"/>
              <a:ea typeface="Average"/>
              <a:cs typeface="Average"/>
              <a:sym typeface="Average"/>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descr="Translations" id="678" name="Google Shape;678;p103"/>
          <p:cNvSpPr txBox="1"/>
          <p:nvPr/>
        </p:nvSpPr>
        <p:spPr>
          <a:xfrm>
            <a:off x="4578000" y="-100"/>
            <a:ext cx="4566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600">
                <a:solidFill>
                  <a:srgbClr val="AAAAAA"/>
                </a:solidFill>
                <a:latin typeface="Average"/>
                <a:ea typeface="Average"/>
                <a:cs typeface="Average"/>
                <a:sym typeface="Average"/>
              </a:rPr>
              <a:t>ለሁለቱም ንጹህ እና ቆሻሻ ውሃ ማጠራቀሚያዎችን ያግኙ</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US" sz="1600">
                <a:solidFill>
                  <a:srgbClr val="AAAAAA"/>
                </a:solidFill>
                <a:latin typeface="Average"/>
                <a:ea typeface="Average"/>
                <a:cs typeface="Average"/>
                <a:sym typeface="Average"/>
              </a:rPr>
              <a:t>احصل على حاويات للمياه النظيفة والمتسخة</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Aconsegueix recipients per a aigua neta i bruta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准备盛装清水和脏水的容器</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US" sz="1600">
                <a:solidFill>
                  <a:srgbClr val="AAAAAA"/>
                </a:solidFill>
                <a:latin typeface="Average"/>
                <a:ea typeface="Average"/>
                <a:cs typeface="Average"/>
                <a:sym typeface="Average"/>
              </a:rPr>
              <a:t>ظروفی برای آب تمیز و آب کثیف تهیه کنید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साफ और गंदे पानी दोनों के लिए कंटेनर प्राप्त करें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きれいな水と汚い水用の容器を用意する</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깨끗한 물과 더러운 물을 모두 담을 수 있는 용기를 준비하세요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Ji bo ava paqij û qirêj konteynir bistînin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Obtenha recipientes para água limpa e suja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ਸਾਫ਼ ਅਤੇ ਗੰਦੇ ਪਾਣੀ ਦੋਵਾਂ ਲਈ ਕੰਟੇਨਰ ਪ੍ਰਾਪਤ ਕਰੋ।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Приобретите контейнеры как для чистой, так и для грязной воды.</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Soo hel weelasha biyaha nadiifka ah iyo kuwa wasakhda ah labadaba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Consigue recipientes tanto para agua limpia como para agua sucia.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Pata vyombo vya maji safi na machafu</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Kumuha ng mga lalagyan para sa parehong malinis at maruming tubig</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Hem temiz hem de kirli su için kaplar edinin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Придбайте контейнери як для чистої, так і для брудної води</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Chuẩn bị các thùng chứa cho cả nước sạch và nước bẩn</a:t>
            </a:r>
            <a:endParaRPr sz="2600">
              <a:solidFill>
                <a:srgbClr val="AAAAAA"/>
              </a:solidFill>
              <a:latin typeface="Average"/>
              <a:ea typeface="Average"/>
              <a:cs typeface="Average"/>
              <a:sym typeface="Average"/>
            </a:endParaRPr>
          </a:p>
        </p:txBody>
      </p:sp>
      <p:sp>
        <p:nvSpPr>
          <p:cNvPr id="679" name="Google Shape;679;p103"/>
          <p:cNvSpPr txBox="1"/>
          <p:nvPr/>
        </p:nvSpPr>
        <p:spPr>
          <a:xfrm>
            <a:off x="0" y="0"/>
            <a:ext cx="4566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6400">
                <a:solidFill>
                  <a:srgbClr val="FFFFFF"/>
                </a:solidFill>
                <a:latin typeface="Oswald"/>
                <a:ea typeface="Oswald"/>
                <a:cs typeface="Oswald"/>
                <a:sym typeface="Oswald"/>
              </a:rPr>
              <a:t>Get </a:t>
            </a:r>
            <a:r>
              <a:rPr lang="en-US" sz="6400">
                <a:solidFill>
                  <a:srgbClr val="CACACA"/>
                </a:solidFill>
                <a:latin typeface="Average"/>
                <a:ea typeface="Average"/>
                <a:cs typeface="Average"/>
                <a:sym typeface="Average"/>
              </a:rPr>
              <a:t>🥤🥤</a:t>
            </a:r>
            <a:endParaRPr sz="6400">
              <a:solidFill>
                <a:srgbClr val="CACACA"/>
              </a:solidFill>
              <a:latin typeface="Average"/>
              <a:ea typeface="Average"/>
              <a:cs typeface="Average"/>
              <a:sym typeface="Average"/>
            </a:endParaRPr>
          </a:p>
          <a:p>
            <a:pPr indent="0" lvl="0" marL="0" rtl="0" algn="ctr">
              <a:spcBef>
                <a:spcPts val="0"/>
              </a:spcBef>
              <a:spcAft>
                <a:spcPts val="0"/>
              </a:spcAft>
              <a:buNone/>
            </a:pPr>
            <a:r>
              <a:rPr lang="en-US" sz="6400">
                <a:solidFill>
                  <a:srgbClr val="FFFFFF"/>
                </a:solidFill>
                <a:latin typeface="Oswald"/>
                <a:ea typeface="Oswald"/>
                <a:cs typeface="Oswald"/>
                <a:sym typeface="Oswald"/>
              </a:rPr>
              <a:t>containers for both </a:t>
            </a:r>
            <a:r>
              <a:rPr lang="en-US" sz="6400">
                <a:solidFill>
                  <a:srgbClr val="00FF00"/>
                </a:solidFill>
                <a:latin typeface="Oswald"/>
                <a:ea typeface="Oswald"/>
                <a:cs typeface="Oswald"/>
                <a:sym typeface="Oswald"/>
              </a:rPr>
              <a:t>clean </a:t>
            </a:r>
            <a:r>
              <a:rPr lang="en-US" sz="6400">
                <a:solidFill>
                  <a:srgbClr val="FFFFFF"/>
                </a:solidFill>
                <a:latin typeface="Oswald"/>
                <a:ea typeface="Oswald"/>
                <a:cs typeface="Oswald"/>
                <a:sym typeface="Oswald"/>
              </a:rPr>
              <a:t>&amp; </a:t>
            </a:r>
            <a:r>
              <a:rPr lang="en-US" sz="6400">
                <a:solidFill>
                  <a:srgbClr val="EA9999"/>
                </a:solidFill>
                <a:latin typeface="Oswald"/>
                <a:ea typeface="Oswald"/>
                <a:cs typeface="Oswald"/>
                <a:sym typeface="Oswald"/>
              </a:rPr>
              <a:t>dirty </a:t>
            </a:r>
            <a:r>
              <a:rPr lang="en-US" sz="6400">
                <a:solidFill>
                  <a:srgbClr val="FFFFFF"/>
                </a:solidFill>
                <a:latin typeface="Oswald"/>
                <a:ea typeface="Oswald"/>
                <a:cs typeface="Oswald"/>
                <a:sym typeface="Oswald"/>
              </a:rPr>
              <a:t>water</a:t>
            </a:r>
            <a:endParaRPr sz="1300">
              <a:solidFill>
                <a:srgbClr val="B7B7B7"/>
              </a:solidFill>
              <a:latin typeface="Average"/>
              <a:ea typeface="Average"/>
              <a:cs typeface="Average"/>
              <a:sym typeface="Average"/>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104"/>
          <p:cNvSpPr txBox="1"/>
          <p:nvPr/>
        </p:nvSpPr>
        <p:spPr>
          <a:xfrm>
            <a:off x="0" y="0"/>
            <a:ext cx="4574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7400">
                <a:solidFill>
                  <a:srgbClr val="FFFFFF"/>
                </a:solidFill>
                <a:latin typeface="Oswald"/>
                <a:ea typeface="Oswald"/>
                <a:cs typeface="Oswald"/>
                <a:sym typeface="Oswald"/>
              </a:rPr>
              <a:t>Start off by wetting💧 </a:t>
            </a:r>
            <a:r>
              <a:rPr lang="en-US" sz="7400">
                <a:solidFill>
                  <a:srgbClr val="00FFFF"/>
                </a:solidFill>
                <a:latin typeface="Oswald"/>
                <a:ea typeface="Oswald"/>
                <a:cs typeface="Oswald"/>
                <a:sym typeface="Oswald"/>
              </a:rPr>
              <a:t>your </a:t>
            </a:r>
            <a:r>
              <a:rPr lang="en-US" sz="7400">
                <a:solidFill>
                  <a:srgbClr val="FFFF00"/>
                </a:solidFill>
                <a:latin typeface="Oswald"/>
                <a:ea typeface="Oswald"/>
                <a:cs typeface="Oswald"/>
                <a:sym typeface="Oswald"/>
              </a:rPr>
              <a:t>primary </a:t>
            </a:r>
            <a:r>
              <a:rPr lang="en-US" sz="7400">
                <a:solidFill>
                  <a:srgbClr val="FF00FF"/>
                </a:solidFill>
                <a:latin typeface="Oswald"/>
                <a:ea typeface="Oswald"/>
                <a:cs typeface="Oswald"/>
                <a:sym typeface="Oswald"/>
              </a:rPr>
              <a:t>colours</a:t>
            </a:r>
            <a:endParaRPr sz="2500">
              <a:solidFill>
                <a:srgbClr val="B7B7B7"/>
              </a:solidFill>
              <a:latin typeface="Average"/>
              <a:ea typeface="Average"/>
              <a:cs typeface="Average"/>
              <a:sym typeface="Average"/>
            </a:endParaRPr>
          </a:p>
        </p:txBody>
      </p:sp>
      <p:sp>
        <p:nvSpPr>
          <p:cNvPr descr="Translations" id="685" name="Google Shape;685;p104"/>
          <p:cNvSpPr txBox="1"/>
          <p:nvPr/>
        </p:nvSpPr>
        <p:spPr>
          <a:xfrm>
            <a:off x="4569525" y="0"/>
            <a:ext cx="4574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800">
                <a:solidFill>
                  <a:srgbClr val="AAAAAA"/>
                </a:solidFill>
                <a:latin typeface="Average"/>
                <a:ea typeface="Average"/>
                <a:cs typeface="Average"/>
                <a:sym typeface="Average"/>
              </a:rPr>
              <a:t>ዋና ቀለሞችዎን በማጠብ ይጀምሩ</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US" sz="1800">
                <a:solidFill>
                  <a:srgbClr val="AAAAAA"/>
                </a:solidFill>
                <a:latin typeface="Average"/>
                <a:ea typeface="Average"/>
                <a:cs typeface="Average"/>
                <a:sym typeface="Average"/>
              </a:rPr>
              <a:t>ابدأ بترطيب الألوان الأساسية</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Comença mullant els colors primaris</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首先弄湿你的原色</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US" sz="1800">
                <a:solidFill>
                  <a:srgbClr val="AAAAAA"/>
                </a:solidFill>
                <a:latin typeface="Average"/>
                <a:ea typeface="Average"/>
                <a:cs typeface="Average"/>
                <a:sym typeface="Average"/>
              </a:rPr>
              <a:t>با خیس کردن رنگ‌های اصلی شروع کنید</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अपने प्राथमिक रंगों को गीला करके शुरुआत करें</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まずは原色を濡らすところから始めましょう</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기본 색상을 적셔서 시작하세요</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Bi şilkirina rengên xwe yên sereke dest pê bikin</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Comece molhando suas cores primárias</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ਆਪਣੇ ਪ੍ਰਾਇਮਰੀ ਰੰਗਾਂ ਨੂੰ ਗਿੱਲਾ ਕਰਕੇ ਸ਼ੁਰੂਆਤ ਕਰੋ</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Начните со смачивания основных цветов.</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Ka bilow inaad qoyso midabadaada aasaasiga ah</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Comience mojando los colores primarios.</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Anza kwa kulowesha rangi zako za msingi</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Magsimula sa pamamagitan ng pag-basa sa iyong mga pangunahing kulay</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Önce birincil renklerinizi ıslatarak başlayın</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Почніть зі зволоження основних кольорів</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Bắt đầu bằng cách làm ướt các màu cơ bản của bạn</a:t>
            </a:r>
            <a:endParaRPr sz="3200">
              <a:solidFill>
                <a:srgbClr val="AAAAAA"/>
              </a:solidFill>
              <a:latin typeface="Average"/>
              <a:ea typeface="Average"/>
              <a:cs typeface="Average"/>
              <a:sym typeface="Average"/>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descr="Title" id="690" name="Google Shape;690;p105"/>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500">
                <a:solidFill>
                  <a:srgbClr val="FFFFFF"/>
                </a:solidFill>
                <a:latin typeface="Oswald"/>
                <a:ea typeface="Oswald"/>
                <a:cs typeface="Oswald"/>
                <a:sym typeface="Oswald"/>
              </a:rPr>
              <a:t>Mix your new colours in your palette 🎨</a:t>
            </a:r>
            <a:br>
              <a:rPr lang="en-US" sz="5500">
                <a:solidFill>
                  <a:srgbClr val="FFFFFF"/>
                </a:solidFill>
                <a:latin typeface="Oswald"/>
                <a:ea typeface="Oswald"/>
                <a:cs typeface="Oswald"/>
                <a:sym typeface="Oswald"/>
              </a:rPr>
            </a:br>
            <a:r>
              <a:rPr lang="en-US" sz="5500">
                <a:solidFill>
                  <a:srgbClr val="00FF00"/>
                </a:solidFill>
                <a:latin typeface="Oswald"/>
                <a:ea typeface="Oswald"/>
                <a:cs typeface="Oswald"/>
                <a:sym typeface="Oswald"/>
              </a:rPr>
              <a:t>far away</a:t>
            </a:r>
            <a:r>
              <a:rPr lang="en-US" sz="5500">
                <a:solidFill>
                  <a:srgbClr val="FFFFFF"/>
                </a:solidFill>
                <a:latin typeface="Oswald"/>
                <a:ea typeface="Oswald"/>
                <a:cs typeface="Oswald"/>
                <a:sym typeface="Oswald"/>
              </a:rPr>
              <a:t> from your </a:t>
            </a:r>
            <a:r>
              <a:rPr lang="en-US" sz="5500">
                <a:solidFill>
                  <a:srgbClr val="00FFFF"/>
                </a:solidFill>
                <a:latin typeface="Oswald"/>
                <a:ea typeface="Oswald"/>
                <a:cs typeface="Oswald"/>
                <a:sym typeface="Oswald"/>
              </a:rPr>
              <a:t>clean </a:t>
            </a:r>
            <a:r>
              <a:rPr lang="en-US" sz="5500">
                <a:solidFill>
                  <a:srgbClr val="FFFF00"/>
                </a:solidFill>
                <a:latin typeface="Oswald"/>
                <a:ea typeface="Oswald"/>
                <a:cs typeface="Oswald"/>
                <a:sym typeface="Oswald"/>
              </a:rPr>
              <a:t>primary </a:t>
            </a:r>
            <a:r>
              <a:rPr lang="en-US" sz="5500">
                <a:solidFill>
                  <a:srgbClr val="FF00FF"/>
                </a:solidFill>
                <a:latin typeface="Oswald"/>
                <a:ea typeface="Oswald"/>
                <a:cs typeface="Oswald"/>
                <a:sym typeface="Oswald"/>
              </a:rPr>
              <a:t>colours</a:t>
            </a:r>
            <a:endParaRPr sz="2800">
              <a:solidFill>
                <a:srgbClr val="AAAAAA"/>
              </a:solidFill>
              <a:latin typeface="Average"/>
              <a:ea typeface="Average"/>
              <a:cs typeface="Average"/>
              <a:sym typeface="Average"/>
            </a:endParaRPr>
          </a:p>
        </p:txBody>
      </p:sp>
      <p:sp>
        <p:nvSpPr>
          <p:cNvPr descr="Translations" id="691" name="Google Shape;691;p105"/>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አዲሶቹን ቀለሞችዎን ከንፁህ ዋና ቀለሞችዎ ርቀው በቤተ-ስዕልዎ ውስጥ ያዋህዱ</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امزج الألوان الجديدة في لوحة الألوان الخاصة بك بعيدًا عن الألوان الأساسية النظيفة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Barreja els teus nous colors a la teva paleta lluny dels teus colors primaris nets.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在调色板中将新颜色与干净的原色远离混合</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رنگ‌های جدید خود را در پالت خود، دور از رنگ‌های اصلی و ثابت خود ترکیب کنید.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अपने नए रंगों को अपने पैलेट में अपने स्वच्छ प्राथमिक रंगों से दूर मिलाएं</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パレット内で、きれいな原色から離れた場所に新しい色を混ぜます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깨끗한 기본 색상에서 멀리 떨어진 팔레트에서 새로운 색상을 혼합하세요.</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Rengên xwe yên nû di paleteya xwe de, dûrî rengên xwe yên seretayî yên paqij, tevlîhev bikin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Misture suas novas cores em sua paleta longe de suas cores primárias limpas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ਆਪਣੇ ਸਾਫ਼ ਪ੍ਰਾਇਮਰੀ ਰੰਗਾਂ ਤੋਂ ਦੂਰ ਆਪਣੇ ਪੈਲੇਟ ਵਿੱਚ ਆਪਣੇ ਨਵੇਂ ਰੰਗਾਂ ਨੂੰ ਮਿਲਾਓ।</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Смешайте новые цвета в своей палитре, подальше от ваших чистых основных цветов.</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Ku qas midabadaada cusub palette-kaaga oo ka fog midabadaada aasaasiga ah ee nadiifka ah</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Mezcla tus nuevos colores en tu paleta lejos de tus colores primarios limpios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Changanya rangi zako mpya kwenye ubao wako mbali na rangi zako msingi safi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Paghaluin ang iyong mga bagong kulay sa iyong palette na malayo sa iyong malinis na pangunahing mga kulay</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Yeni renklerinizi paletinizde temiz ana renklerinizden uzakta karıştırın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Змішуйте нові кольори у своїй палітрі далеко від чистих основних кольорів</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Trộn các màu mới trong bảng màu của bạn ở nơi khác xa với các màu cơ bản sạch sẽ của bạn</a:t>
            </a:r>
            <a:endParaRPr sz="2100">
              <a:solidFill>
                <a:srgbClr val="CACACA"/>
              </a:solidFill>
              <a:latin typeface="Average"/>
              <a:ea typeface="Average"/>
              <a:cs typeface="Average"/>
              <a:sym typeface="Average"/>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descr="Title" id="696" name="Google Shape;696;p106"/>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700">
                <a:solidFill>
                  <a:srgbClr val="FFFFFF"/>
                </a:solidFill>
                <a:latin typeface="Oswald"/>
                <a:ea typeface="Oswald"/>
                <a:cs typeface="Oswald"/>
                <a:sym typeface="Oswald"/>
              </a:rPr>
              <a:t>If </a:t>
            </a:r>
            <a:r>
              <a:rPr lang="en-US" sz="4700">
                <a:solidFill>
                  <a:srgbClr val="00FFFF"/>
                </a:solidFill>
                <a:latin typeface="Oswald"/>
                <a:ea typeface="Oswald"/>
                <a:cs typeface="Oswald"/>
                <a:sym typeface="Oswald"/>
              </a:rPr>
              <a:t>your </a:t>
            </a:r>
            <a:r>
              <a:rPr lang="en-US" sz="4700">
                <a:solidFill>
                  <a:srgbClr val="FFFF00"/>
                </a:solidFill>
                <a:latin typeface="Oswald"/>
                <a:ea typeface="Oswald"/>
                <a:cs typeface="Oswald"/>
                <a:sym typeface="Oswald"/>
              </a:rPr>
              <a:t>primary </a:t>
            </a:r>
            <a:r>
              <a:rPr lang="en-US" sz="4700">
                <a:solidFill>
                  <a:srgbClr val="FF00FF"/>
                </a:solidFill>
                <a:latin typeface="Oswald"/>
                <a:ea typeface="Oswald"/>
                <a:cs typeface="Oswald"/>
                <a:sym typeface="Oswald"/>
              </a:rPr>
              <a:t>colours </a:t>
            </a:r>
            <a:r>
              <a:rPr lang="en-US" sz="4700">
                <a:solidFill>
                  <a:srgbClr val="FFFFFF"/>
                </a:solidFill>
                <a:latin typeface="Oswald"/>
                <a:ea typeface="Oswald"/>
                <a:cs typeface="Oswald"/>
                <a:sym typeface="Oswald"/>
              </a:rPr>
              <a:t>get dirty, you will have to clean them or you have ugly colours </a:t>
            </a:r>
            <a:endParaRPr sz="4700">
              <a:solidFill>
                <a:srgbClr val="FFFFFF"/>
              </a:solidFill>
              <a:latin typeface="Oswald"/>
              <a:ea typeface="Oswald"/>
              <a:cs typeface="Oswald"/>
              <a:sym typeface="Oswald"/>
            </a:endParaRPr>
          </a:p>
          <a:p>
            <a:pPr indent="0" lvl="0" marL="0" rtl="0" algn="ctr">
              <a:spcBef>
                <a:spcPts val="0"/>
              </a:spcBef>
              <a:spcAft>
                <a:spcPts val="0"/>
              </a:spcAft>
              <a:buNone/>
            </a:pPr>
            <a:r>
              <a:t/>
            </a:r>
            <a:endParaRPr sz="4700">
              <a:solidFill>
                <a:srgbClr val="FFFFFF"/>
              </a:solidFill>
              <a:latin typeface="Oswald"/>
              <a:ea typeface="Oswald"/>
              <a:cs typeface="Oswald"/>
              <a:sym typeface="Oswald"/>
            </a:endParaRPr>
          </a:p>
          <a:p>
            <a:pPr indent="0" lvl="0" marL="0" rtl="0" algn="ctr">
              <a:spcBef>
                <a:spcPts val="0"/>
              </a:spcBef>
              <a:spcAft>
                <a:spcPts val="0"/>
              </a:spcAft>
              <a:buNone/>
            </a:pPr>
            <a:r>
              <a:rPr lang="en-US" sz="4700">
                <a:solidFill>
                  <a:srgbClr val="FFFFFF"/>
                </a:solidFill>
                <a:latin typeface="Oswald"/>
                <a:ea typeface="Oswald"/>
                <a:cs typeface="Oswald"/>
                <a:sym typeface="Oswald"/>
              </a:rPr>
              <a:t>🤢👹🤥💩</a:t>
            </a:r>
            <a:endParaRPr sz="1500">
              <a:solidFill>
                <a:srgbClr val="AAAAAA"/>
              </a:solidFill>
              <a:latin typeface="Average"/>
              <a:ea typeface="Average"/>
              <a:cs typeface="Average"/>
              <a:sym typeface="Average"/>
            </a:endParaRPr>
          </a:p>
        </p:txBody>
      </p:sp>
      <p:sp>
        <p:nvSpPr>
          <p:cNvPr descr="Translations" id="697" name="Google Shape;697;p106"/>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ዋና ቀለሞችዎ ከቆሸሹ እነሱን ማጽዳት አለብዎት ወይም አስቀያሚ ቀለሞች ይኖሩዎታል</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إذا أصبحت الألوان الأساسية لديك متسخة، فسوف يتعين عليك تنظيفها وإلا ستحصل على ألوان قبيحة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Si els colors primaris s'embruten, els hauràs de netejar o tindràs colors lletjos.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如果你的原色变脏了，你就必须清洗它们，否则你的颜色会很难看</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اگر رنگ‌های اصلی شما کثیف شوند، باید آنها را تمیز کنید، در غیر این صورت رنگ‌های زشتی خواهید داشت.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यदि आपके प्राथमिक रंग गंदे हो जाएं, तो आपको उन्हें साफ करना होगा, अन्यथा आपके रंग बदसूरत हो जाएंगे।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原色が汚れた場合は、きれいにしないと醜い色になってしまう</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기본 색상이 더러워지면 세척해야 하며 그렇지 않으면 보기 흉한 색상이 됩니다.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Eger rengên te yên sereke qirêj bibin, tu neçar î wan paqij bikî, an na rengên te yên ne xweş derdikevin.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Se suas cores primárias ficarem sujas, você terá que limpá-las ou terá cores feias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ਜੇਕਰ ਤੁਹਾਡੇ ਪ੍ਰਾਇਮਰੀ ਰੰਗ ਗੰਦੇ ਹੋ ਜਾਂਦੇ ਹਨ, ਤਾਂ ਤੁਹਾਨੂੰ ਉਨ੍ਹਾਂ ਨੂੰ ਸਾਫ਼ ਕਰਨਾ ਪਵੇਗਾ ਨਹੀਂ ਤਾਂ ਤੁਹਾਡੇ ਰੰਗ ਬਦਸੂਰਤ ਹੋ ਜਾਣਗੇ।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Если ваши основные цвета загрязнятся, вам придется их очистить, иначе у вас будут некрасивые цвета.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Haddii midabada asaasiga ahi ay wasakhoobaan, waa inaad nadiifisaa ama waxaad leedahay midabyo fool xun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Si tus colores primarios se ensucian, tendrás que limpiarlos o tendrás colores feos.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Ikiwa rangi zako za msingi zinakuwa chafu, utalazimika kuzisafisha au una rangi mbaya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Kung marumi ang iyong mga pangunahing kulay, kailangan mong linisin ang mga ito o mayroon kang pangit na kulay</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Ana renkleriniz kirlenirse onları temizlemeniz gerekir, aksi takdirde çirkin renklere sahip olursunuz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Якщо ваші основні кольори забрудняться, вам доведеться їх почистити, інакше у вас будуть негарні кольори.</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Nếu màu chính của bạn bị bẩn, bạn sẽ phải giặt chúng nếu không bạn sẽ có màu xấu.</a:t>
            </a:r>
            <a:endParaRPr sz="1350">
              <a:solidFill>
                <a:srgbClr val="CACACA"/>
              </a:solidFill>
              <a:latin typeface="Average"/>
              <a:ea typeface="Average"/>
              <a:cs typeface="Average"/>
              <a:sym typeface="Average"/>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descr="Translations" id="702" name="Google Shape;702;p107"/>
          <p:cNvSpPr txBox="1"/>
          <p:nvPr/>
        </p:nvSpPr>
        <p:spPr>
          <a:xfrm>
            <a:off x="3657600" y="-20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ቀለምዎ በወረቀትዎ ላይ ግልጽ እንዲሆን በቂ ውሃ ይጠቀሙ</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استخدم كمية كافية من الماء حتى يصبح الطلاء شفافًا على الورق</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Feu servir prou aigua perquè la pintura quedi transparent sobre el paper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使用足够的水，使你的颜料在纸上变得透明</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از آب کافی استفاده کنید تا رنگ روی کاغذ شفاف شود.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पर्याप्त पानी का प्रयोग करें ताकि आपका पेंट आपके कागज़ पर पारदर्शी हो जाए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紙の上で絵の具が透明になるまで十分な水を使用してください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페인트가 종이 위에서 투명해질 때까지 충분한 물을 사용하세요.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Ji bo ku boyaxa we li ser kaxezê zelal bibe, têra xwe av bikar bînin.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Use água suficiente para que a tinta fique transparente no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ਕਾਫ਼ੀ ਪਾਣੀ ਵਰਤੋ ਤਾਂ ਜੋ ਤੁਹਾਡਾ ਰੰਗ ਤੁਹਾਡੇ ਕਾਗਜ਼ 'ਤੇ ਪਾਰਦਰਸ਼ੀ ਹੋ ਜਾਵੇ।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Используйте достаточное количество воды, чтобы краска стала прозрачной на бумаге.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Isticmaal biyo ku filan si rinjigaagu u noqdo mid hufan warqaddaada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Utilice suficiente agua para que la pintura se vuelva transparente en el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Tumia maji ya kutosha ili rangi yako iwe wazi kwenye karatasi yako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Gumamit ng sapat na tubig upang ang iyong pintura ay maging transparent sa iyong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Boyanızın kağıt üzerinde şeffaf hale gelmesi için yeterli miktarda su kullanın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Використовуйте достатньо води, щоб фарба стала прозорою на папері</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Sử dụng đủ nước để màu sơn của bạn trở nên trong suốt trên giấy</a:t>
            </a:r>
            <a:endParaRPr sz="1900">
              <a:solidFill>
                <a:srgbClr val="AAAAAA"/>
              </a:solidFill>
              <a:latin typeface="Average"/>
              <a:ea typeface="Average"/>
              <a:cs typeface="Average"/>
              <a:sym typeface="Average"/>
            </a:endParaRPr>
          </a:p>
        </p:txBody>
      </p:sp>
      <p:grpSp>
        <p:nvGrpSpPr>
          <p:cNvPr id="703" name="Google Shape;703;p107"/>
          <p:cNvGrpSpPr/>
          <p:nvPr/>
        </p:nvGrpSpPr>
        <p:grpSpPr>
          <a:xfrm>
            <a:off x="-860775" y="-661728"/>
            <a:ext cx="10071863" cy="7994690"/>
            <a:chOff x="-860775" y="-661728"/>
            <a:chExt cx="10071863" cy="7994690"/>
          </a:xfrm>
        </p:grpSpPr>
        <p:sp>
          <p:nvSpPr>
            <p:cNvPr descr="Title" id="704" name="Google Shape;704;p107"/>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Use enough </a:t>
              </a:r>
              <a:r>
                <a:rPr lang="en-US" sz="4800">
                  <a:solidFill>
                    <a:srgbClr val="00FF00"/>
                  </a:solidFill>
                  <a:latin typeface="Oswald"/>
                  <a:ea typeface="Oswald"/>
                  <a:cs typeface="Oswald"/>
                  <a:sym typeface="Oswald"/>
                </a:rPr>
                <a:t>water </a:t>
              </a:r>
              <a:r>
                <a:rPr lang="en-US" sz="4800">
                  <a:solidFill>
                    <a:srgbClr val="FFFFFF"/>
                  </a:solidFill>
                  <a:latin typeface="Oswald"/>
                  <a:ea typeface="Oswald"/>
                  <a:cs typeface="Oswald"/>
                  <a:sym typeface="Oswald"/>
                </a:rPr>
                <a:t>so that your paint becomes </a:t>
              </a:r>
              <a:r>
                <a:rPr lang="en-US" sz="4800">
                  <a:solidFill>
                    <a:srgbClr val="00FF00"/>
                  </a:solidFill>
                  <a:latin typeface="Oswald"/>
                  <a:ea typeface="Oswald"/>
                  <a:cs typeface="Oswald"/>
                  <a:sym typeface="Oswald"/>
                </a:rPr>
                <a:t>transparent </a:t>
              </a:r>
              <a:r>
                <a:rPr lang="en-US" sz="4800">
                  <a:solidFill>
                    <a:srgbClr val="FFFFFF"/>
                  </a:solidFill>
                  <a:latin typeface="Oswald"/>
                  <a:ea typeface="Oswald"/>
                  <a:cs typeface="Oswald"/>
                  <a:sym typeface="Oswald"/>
                </a:rPr>
                <a:t>on your paper</a:t>
              </a:r>
              <a:endParaRPr sz="1200">
                <a:solidFill>
                  <a:srgbClr val="AAAAAA"/>
                </a:solidFill>
                <a:latin typeface="Average"/>
                <a:ea typeface="Average"/>
                <a:cs typeface="Average"/>
                <a:sym typeface="Average"/>
              </a:endParaRPr>
            </a:p>
          </p:txBody>
        </p:sp>
        <p:sp>
          <p:nvSpPr>
            <p:cNvPr id="705" name="Google Shape;705;p107"/>
            <p:cNvSpPr/>
            <p:nvPr/>
          </p:nvSpPr>
          <p:spPr>
            <a:xfrm>
              <a:off x="7132988" y="-661728"/>
              <a:ext cx="2078100" cy="2078100"/>
            </a:xfrm>
            <a:prstGeom prst="smileyFace">
              <a:avLst>
                <a:gd fmla="val 4653" name="adj"/>
              </a:avLst>
            </a:prstGeom>
            <a:solidFill>
              <a:srgbClr val="00FFFF">
                <a:alpha val="5028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107"/>
            <p:cNvSpPr/>
            <p:nvPr/>
          </p:nvSpPr>
          <p:spPr>
            <a:xfrm>
              <a:off x="-860775" y="335175"/>
              <a:ext cx="2078100" cy="2078100"/>
            </a:xfrm>
            <a:prstGeom prst="smileyFace">
              <a:avLst>
                <a:gd fmla="val 4653" name="adj"/>
              </a:avLst>
            </a:prstGeom>
            <a:solidFill>
              <a:srgbClr val="FFFF00">
                <a:alpha val="5140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107"/>
            <p:cNvSpPr/>
            <p:nvPr/>
          </p:nvSpPr>
          <p:spPr>
            <a:xfrm>
              <a:off x="2343102" y="5254862"/>
              <a:ext cx="2078100" cy="2078100"/>
            </a:xfrm>
            <a:prstGeom prst="smileyFace">
              <a:avLst>
                <a:gd fmla="val 4653" name="adj"/>
              </a:avLst>
            </a:prstGeom>
            <a:solidFill>
              <a:srgbClr val="FF00FF">
                <a:alpha val="5084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descr="Title" id="712" name="Google Shape;712;p108"/>
          <p:cNvSpPr txBox="1"/>
          <p:nvPr/>
        </p:nvSpPr>
        <p:spPr>
          <a:xfrm>
            <a:off x="0" y="0"/>
            <a:ext cx="3314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Let </a:t>
            </a:r>
            <a:r>
              <a:rPr lang="en-US" sz="4800">
                <a:solidFill>
                  <a:srgbClr val="00FFFF"/>
                </a:solidFill>
                <a:latin typeface="Oswald"/>
                <a:ea typeface="Oswald"/>
                <a:cs typeface="Oswald"/>
                <a:sym typeface="Oswald"/>
              </a:rPr>
              <a:t>your </a:t>
            </a:r>
            <a:r>
              <a:rPr lang="en-US" sz="4800">
                <a:solidFill>
                  <a:srgbClr val="FFFF00"/>
                </a:solidFill>
                <a:latin typeface="Oswald"/>
                <a:ea typeface="Oswald"/>
                <a:cs typeface="Oswald"/>
                <a:sym typeface="Oswald"/>
              </a:rPr>
              <a:t>paint </a:t>
            </a:r>
            <a:r>
              <a:rPr lang="en-US" sz="4800">
                <a:solidFill>
                  <a:srgbClr val="FF00FF"/>
                </a:solidFill>
                <a:latin typeface="Oswald"/>
                <a:ea typeface="Oswald"/>
                <a:cs typeface="Oswald"/>
                <a:sym typeface="Oswald"/>
              </a:rPr>
              <a:t>dry </a:t>
            </a:r>
            <a:r>
              <a:rPr lang="en-US" sz="4800">
                <a:solidFill>
                  <a:srgbClr val="FFFFFF"/>
                </a:solidFill>
                <a:latin typeface="Oswald"/>
                <a:ea typeface="Oswald"/>
                <a:cs typeface="Oswald"/>
                <a:sym typeface="Oswald"/>
              </a:rPr>
              <a:t>in your palette 🎨</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US" sz="3300">
                <a:solidFill>
                  <a:srgbClr val="FFFFFF"/>
                </a:solidFill>
                <a:latin typeface="Average"/>
                <a:ea typeface="Average"/>
                <a:cs typeface="Average"/>
                <a:sym typeface="Average"/>
              </a:rPr>
              <a:t>You can add water to it and reuse it next time!</a:t>
            </a:r>
            <a:endParaRPr sz="1300">
              <a:solidFill>
                <a:srgbClr val="AAAAAA"/>
              </a:solidFill>
              <a:latin typeface="Average"/>
              <a:ea typeface="Average"/>
              <a:cs typeface="Average"/>
              <a:sym typeface="Average"/>
            </a:endParaRPr>
          </a:p>
        </p:txBody>
      </p:sp>
      <p:sp>
        <p:nvSpPr>
          <p:cNvPr descr="Translations" id="713" name="Google Shape;713;p108"/>
          <p:cNvSpPr txBox="1"/>
          <p:nvPr/>
        </p:nvSpPr>
        <p:spPr>
          <a:xfrm>
            <a:off x="3314300" y="0"/>
            <a:ext cx="5829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ቀለምዎ በፓልቴልዎ ውስጥ እንዲደርቅ ያድርጉ. ውሃ ማከል እና በሚቀጥለው ጊዜ እንደገና መጠቀም ይችላሉ!</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دع ألوانك تجف في لوحة الألوان. يمكنك إضافة الماء إليها وإعادة استخدامها في المرة القادمة!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Deixa que la pintura s'assequi a la paleta. Pots afegir-hi aigua i reutilitzar-la la propera vegada!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让颜料在调色板里干燥。你可以加水，下次再用！</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بگذارید رنگ در پالت خشک شود. می‌توانید به آن آب اضافه کنید و دفعه بعد دوباره از آن استفاده کنید!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अपने पेंट को पैलेट में ही सूखने दें। आप इसमें पानी मिलाकर अगली बार दोबारा इस्तेमाल कर सकते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絵の具はパレットの中で乾かしてください。水を加えて次回も使えます！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팔레트에 물감을 담아 말리세요. 물을 더해 다음번에 다시 사용할 수 있어요!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Bila boyaxa te di paleteya xwe de hişk bibe. Tu dikarî avê lê zêde bikî û cara din ji nû ve bikar bînî!</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Deixe a tinta secar na paleta. Você pode adicionar água e reutilizá-la na próxima vez!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ਆਪਣੇ ਪੇਂਟ ਨੂੰ ਆਪਣੇ ਪੈਲੇਟ ਵਿੱਚ ਸੁੱਕਣ ਦਿਓ। ਤੁਸੀਂ ਇਸ ਵਿੱਚ ਪਾਣੀ ਪਾ ਸਕਦੇ ਹੋ ਅਤੇ ਅਗਲੀ ਵਾਰ ਇਸਨੂੰ ਦੁਬਾਰਾ ਵਰਤ ਸਕਦੇ 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Дайте краске высохнуть на палитре. В следующий раз можно добавить в неё воды и использовать повторно!</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Rinjigaagu ha ku qallalo palette-kaaga. Waxaad ku dari kartaa biyo oo dib u isticmaali kartaa marka xigta!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Deja que la pintura se seque en la paleta. ¡Puedes añadirle agua y reutilizarla la próxima vez!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Acha rangi yako ikauke kwenye palette yako. Unaweza kuiongezea maji na kuitumia tena wakati ujao!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Hayaang matuyo ang iyong pintura sa iyong palette. Maaari kang magdagdag ng tubig dito at gamitin muli sa susunod!</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Boyanızın paletinizde kurumasını bekleyin. Üzerine su ekleyip bir dahaki sefere tekrar kullanabilirsiniz!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Дайте фарбі висохнути на палітрі. Ви можете додати до неї води та використати її наступного разу!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Để màu khô trong bảng màu. Bạn có thể thêm nước vào và sử dụng lại vào lần sau!</a:t>
            </a:r>
            <a:endParaRPr sz="1300">
              <a:solidFill>
                <a:srgbClr val="CACACA"/>
              </a:solidFill>
              <a:latin typeface="Average"/>
              <a:ea typeface="Average"/>
              <a:cs typeface="Average"/>
              <a:sym typeface="Averag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descr="All text" id="269" name="Google Shape;269;p46"/>
          <p:cNvSpPr txBox="1"/>
          <p:nvPr/>
        </p:nvSpPr>
        <p:spPr>
          <a:xfrm>
            <a:off x="0" y="0"/>
            <a:ext cx="6117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600">
                <a:solidFill>
                  <a:srgbClr val="00FF00"/>
                </a:solidFill>
                <a:latin typeface="Oswald"/>
                <a:ea typeface="Oswald"/>
                <a:cs typeface="Oswald"/>
                <a:sym typeface="Oswald"/>
              </a:rPr>
              <a:t>Time to develop your ideas!</a:t>
            </a:r>
            <a:endParaRPr sz="3600">
              <a:solidFill>
                <a:srgbClr val="00FF00"/>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US" sz="3000">
                <a:solidFill>
                  <a:srgbClr val="FFFFFF"/>
                </a:solidFill>
                <a:latin typeface="Oswald"/>
                <a:ea typeface="Oswald"/>
                <a:cs typeface="Oswald"/>
                <a:sym typeface="Oswald"/>
              </a:rPr>
              <a:t>Today you need:</a:t>
            </a:r>
            <a:endParaRPr sz="30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Your painting booklet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Your brushes and pencils</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Your palette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Two containers full of water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600"/>
              </a:spcAft>
              <a:buClr>
                <a:srgbClr val="CACACA"/>
              </a:buClr>
              <a:buSzPts val="3000"/>
              <a:buFont typeface="Average"/>
              <a:buAutoNum type="arabicPeriod"/>
            </a:pPr>
            <a:r>
              <a:rPr b="1" lang="en-US" sz="3000">
                <a:solidFill>
                  <a:srgbClr val="FFFFFF"/>
                </a:solidFill>
                <a:latin typeface="Average"/>
                <a:ea typeface="Average"/>
                <a:cs typeface="Average"/>
                <a:sym typeface="Average"/>
              </a:rPr>
              <a:t>Optional: </a:t>
            </a:r>
            <a:br>
              <a:rPr b="1" lang="en-US" sz="3000">
                <a:solidFill>
                  <a:srgbClr val="FFFFFF"/>
                </a:solidFill>
                <a:latin typeface="Average"/>
                <a:ea typeface="Average"/>
                <a:cs typeface="Average"/>
                <a:sym typeface="Average"/>
              </a:rPr>
            </a:br>
            <a:r>
              <a:rPr b="1" lang="en-US" sz="3000">
                <a:solidFill>
                  <a:srgbClr val="FFFFFF"/>
                </a:solidFill>
                <a:latin typeface="Average"/>
                <a:ea typeface="Average"/>
                <a:cs typeface="Average"/>
                <a:sym typeface="Average"/>
              </a:rPr>
              <a:t>💻 </a:t>
            </a:r>
            <a:r>
              <a:rPr lang="en-US" sz="3000">
                <a:solidFill>
                  <a:srgbClr val="CACACA"/>
                </a:solidFill>
                <a:latin typeface="Average"/>
                <a:ea typeface="Average"/>
                <a:cs typeface="Average"/>
                <a:sym typeface="Average"/>
              </a:rPr>
              <a:t>A chromebook or laptop</a:t>
            </a:r>
            <a:endParaRPr sz="3000">
              <a:solidFill>
                <a:srgbClr val="CACACA"/>
              </a:solidFill>
              <a:latin typeface="Average"/>
              <a:ea typeface="Average"/>
              <a:cs typeface="Average"/>
              <a:sym typeface="Average"/>
            </a:endParaRPr>
          </a:p>
        </p:txBody>
      </p:sp>
      <p:pic>
        <p:nvPicPr>
          <p:cNvPr id="270" name="Google Shape;270;p46" title="Painting booklet covers for Visual Arts 10.jpg"/>
          <p:cNvPicPr preferRelativeResize="0"/>
          <p:nvPr/>
        </p:nvPicPr>
        <p:blipFill rotWithShape="1">
          <a:blip r:embed="rId3">
            <a:alphaModFix/>
          </a:blip>
          <a:srcRect b="0" l="0" r="0" t="0"/>
          <a:stretch/>
        </p:blipFill>
        <p:spPr>
          <a:xfrm>
            <a:off x="5753975" y="1235437"/>
            <a:ext cx="3390025" cy="4387126"/>
          </a:xfrm>
          <a:prstGeom prst="rect">
            <a:avLst/>
          </a:prstGeom>
          <a:noFill/>
          <a:ln>
            <a:noFill/>
          </a:ln>
        </p:spPr>
      </p:pic>
      <p:sp>
        <p:nvSpPr>
          <p:cNvPr descr="All text" id="271" name="Google Shape;271;p46"/>
          <p:cNvSpPr txBox="1"/>
          <p:nvPr/>
        </p:nvSpPr>
        <p:spPr>
          <a:xfrm>
            <a:off x="5753975" y="5934600"/>
            <a:ext cx="3390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 📵</a:t>
            </a:r>
            <a:endParaRPr sz="480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descr="Title" id="718" name="Google Shape;718;p10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00FFFF"/>
                </a:solidFill>
                <a:latin typeface="Oswald"/>
                <a:ea typeface="Oswald"/>
                <a:cs typeface="Oswald"/>
                <a:sym typeface="Oswald"/>
              </a:rPr>
              <a:t>Cyan is very strong</a:t>
            </a:r>
            <a:r>
              <a:rPr lang="en-US" sz="4800">
                <a:solidFill>
                  <a:srgbClr val="FFFFFF"/>
                </a:solidFill>
                <a:latin typeface="Oswald"/>
                <a:ea typeface="Oswald"/>
                <a:cs typeface="Oswald"/>
                <a:sym typeface="Oswald"/>
              </a:rPr>
              <a:t>, and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US" sz="4800">
                <a:solidFill>
                  <a:srgbClr val="FFFF00"/>
                </a:solidFill>
                <a:latin typeface="Oswald"/>
                <a:ea typeface="Oswald"/>
                <a:cs typeface="Oswald"/>
                <a:sym typeface="Oswald"/>
              </a:rPr>
              <a:t>yellow is very weak</a:t>
            </a:r>
            <a:endParaRPr sz="4800">
              <a:solidFill>
                <a:srgbClr val="AAAAAA"/>
              </a:solidFill>
              <a:latin typeface="Average"/>
              <a:ea typeface="Average"/>
              <a:cs typeface="Average"/>
              <a:sym typeface="Average"/>
            </a:endParaRPr>
          </a:p>
        </p:txBody>
      </p:sp>
      <p:sp>
        <p:nvSpPr>
          <p:cNvPr id="719" name="Google Shape;719;p109"/>
          <p:cNvSpPr/>
          <p:nvPr/>
        </p:nvSpPr>
        <p:spPr>
          <a:xfrm>
            <a:off x="1390800" y="414475"/>
            <a:ext cx="1790400" cy="1790400"/>
          </a:xfrm>
          <a:prstGeom prst="heart">
            <a:avLst/>
          </a:prstGeom>
          <a:solidFill>
            <a:srgbClr val="00FFFF"/>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3600"/>
              <a:t>💪</a:t>
            </a:r>
            <a:endParaRPr sz="3600"/>
          </a:p>
        </p:txBody>
      </p:sp>
      <p:sp>
        <p:nvSpPr>
          <p:cNvPr id="720" name="Google Shape;720;p109"/>
          <p:cNvSpPr/>
          <p:nvPr/>
        </p:nvSpPr>
        <p:spPr>
          <a:xfrm>
            <a:off x="1390800" y="4879225"/>
            <a:ext cx="1790400" cy="1790400"/>
          </a:xfrm>
          <a:prstGeom prst="heart">
            <a:avLst/>
          </a:prstGeom>
          <a:solidFill>
            <a:srgbClr val="FFFF00"/>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3600"/>
              <a:t>😢</a:t>
            </a:r>
            <a:endParaRPr sz="3600"/>
          </a:p>
        </p:txBody>
      </p:sp>
      <p:sp>
        <p:nvSpPr>
          <p:cNvPr descr="Translations" id="721" name="Google Shape;721;p10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700">
                <a:solidFill>
                  <a:srgbClr val="AAAAAA"/>
                </a:solidFill>
                <a:latin typeface="Average"/>
                <a:ea typeface="Average"/>
                <a:cs typeface="Average"/>
                <a:sym typeface="Average"/>
              </a:rPr>
              <a:t>ሲያን በጣም ጠንካራ ነው, እና ቢጫ በጣም ደካማ ነው</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US" sz="1700">
                <a:solidFill>
                  <a:srgbClr val="AAAAAA"/>
                </a:solidFill>
                <a:latin typeface="Average"/>
                <a:ea typeface="Average"/>
                <a:cs typeface="Average"/>
                <a:sym typeface="Average"/>
              </a:rPr>
              <a:t>اللون السماوي قوي جدًا، والأصفر ضعيف جدًا</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El cian és molt fort i el groc és molt feble.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青色很浓，黄色很淡</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US" sz="1700">
                <a:solidFill>
                  <a:srgbClr val="AAAAAA"/>
                </a:solidFill>
                <a:latin typeface="Average"/>
                <a:ea typeface="Average"/>
                <a:cs typeface="Average"/>
                <a:sym typeface="Average"/>
              </a:rPr>
              <a:t>فیروزه‌ای خیلی قوی و زرد خیلی ضعیف است</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सियान बहुत मजबूत है, और पीला बहुत कमजोर 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シアンは非常に強く、黄色は非常に弱い</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청록색은 매우 강하고 노란색은 매우 약합니다.</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Sîyan pir xurt e, û zer jî pir qels 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O ciano é muito forte e o amarelo é muito fraco</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ਨੀਲਾ ਰੰਗ ਬਹੁਤ ਮਜ਼ਬੂਤ ​​ਹੁੰਦਾ ਹੈ, ਅਤੇ ਪੀਲਾ ਰੰਗ ਬਹੁਤ ਕਮਜ਼ੋਰ ਹੁੰਦਾ 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Голубой очень сильный, а желтый очень слабый.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Cyan aad buu u xoog badan yahay, jaalahana aad buu u daciifsan yahay</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El cian es muy fuerte y el amarillo es muy débil.</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Cyan ni nguvu sana, na njano ni dhaifu sana</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Ang cyan ay napakalakas, at ang dilaw ay napakahina</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Camgöbeği çok güçlü, sarı ise çok zayıf</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Блакитний дуже сильний, а жовтий дуже слабкий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Màu lục lam rất mạnh, còn màu vàng rất yếu</a:t>
            </a:r>
            <a:endParaRPr sz="3200">
              <a:solidFill>
                <a:srgbClr val="CACACA"/>
              </a:solidFill>
              <a:latin typeface="Average"/>
              <a:ea typeface="Average"/>
              <a:cs typeface="Average"/>
              <a:sym typeface="Average"/>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descr="Title" id="726" name="Google Shape;726;p110"/>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700">
                <a:solidFill>
                  <a:srgbClr val="FFFFFF"/>
                </a:solidFill>
                <a:latin typeface="Oswald"/>
                <a:ea typeface="Oswald"/>
                <a:cs typeface="Oswald"/>
                <a:sym typeface="Oswald"/>
              </a:rPr>
              <a:t>It is much easier and faster to </a:t>
            </a:r>
            <a:r>
              <a:rPr lang="en-US" sz="4700">
                <a:solidFill>
                  <a:srgbClr val="00FF00"/>
                </a:solidFill>
                <a:latin typeface="Oswald"/>
                <a:ea typeface="Oswald"/>
                <a:cs typeface="Oswald"/>
                <a:sym typeface="Oswald"/>
              </a:rPr>
              <a:t>adjust a colour</a:t>
            </a:r>
            <a:r>
              <a:rPr lang="en-US" sz="4700">
                <a:solidFill>
                  <a:srgbClr val="FFFFFF"/>
                </a:solidFill>
                <a:latin typeface="Oswald"/>
                <a:ea typeface="Oswald"/>
                <a:cs typeface="Oswald"/>
                <a:sym typeface="Oswald"/>
              </a:rPr>
              <a:t> with a new layer than to </a:t>
            </a:r>
            <a:r>
              <a:rPr lang="en-US" sz="4700">
                <a:solidFill>
                  <a:srgbClr val="EA9999"/>
                </a:solidFill>
                <a:latin typeface="Oswald"/>
                <a:ea typeface="Oswald"/>
                <a:cs typeface="Oswald"/>
                <a:sym typeface="Oswald"/>
              </a:rPr>
              <a:t>mix a perfect colour</a:t>
            </a:r>
            <a:endParaRPr sz="1950">
              <a:solidFill>
                <a:srgbClr val="EA9999"/>
              </a:solidFill>
              <a:latin typeface="Average"/>
              <a:ea typeface="Average"/>
              <a:cs typeface="Average"/>
              <a:sym typeface="Average"/>
            </a:endParaRPr>
          </a:p>
        </p:txBody>
      </p:sp>
      <p:sp>
        <p:nvSpPr>
          <p:cNvPr descr="Translations" id="727" name="Google Shape;727;p110"/>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rgbClr val="AAAAAA"/>
                </a:solidFill>
                <a:latin typeface="Average"/>
                <a:ea typeface="Average"/>
                <a:cs typeface="Average"/>
                <a:sym typeface="Average"/>
              </a:rPr>
              <a:t>ፍጹም የሆነ ቀለም ከመቀላቀል ይልቅ በአዲስ ንብርብር ቀለምን ማስተካከል በጣም ቀላል እና ፈጣን ነው</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من الأسهل والأسرع بكثير تعديل اللون باستخدام طبقة جديدة بدلاً من مزج لون مثالي</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És molt més fàcil i ràpid ajustar un color amb una nova capa que barrejar un color perfecte.</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使用新图层调整颜色比混合完美颜色更容易、更快捷</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تنظیم رنگ با یک لایه جدید بسیار آسان‌تر و سریع‌تر از ترکیب یک رنگ کامل است.</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किसी रंग को एकदम सही रंग में मिलाने की तुलना में नई परत के साथ समायोजित करना बहुत आसान और तेज़ 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完璧な色を混ぜるよりも、新しいレイヤーで色を調整する方がはるかに簡単で速いです</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완벽한 색상을 혼합하는 것보다 새로운 레이어로 색상을 조정하는 것이 훨씬 쉽고 빠릅니다.</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Guherandina rengek bi tebeqeyek nû ji tevlihevkirina rengek bêkêmasî pir hêsantir û zûtir e.</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É muito mais fácil e rápido ajustar uma cor com uma nova camada do que misturar uma cor perfeita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ਇੱਕ ਸੰਪੂਰਨ ਰੰਗ ਨੂੰ ਮਿਲਾਉਣ ਨਾਲੋਂ ਇੱਕ ਨਵੀਂ ਪਰਤ ਨਾਲ ਰੰਗ ਨੂੰ ਐਡਜਸਟ ਕਰਨਾ ਬਹੁਤ ਸੌਖਾ ਅਤੇ ਤੇਜ਼ 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Гораздо проще и быстрее настроить цвет с помощью нового слоя, чем смешивать идеальный цвет.</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Aad bay u fududahay oo dhakhso badan tahay in lagu hagaajiyo midab leh lakab cusub intii lagu qasi lahaa midab qumman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Es mucho más fácil y rápido ajustar un color con una nueva capa que mezclar un color perfecto.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Ni rahisi zaidi na kwa kasi kurekebisha rangi na safu mpya kuliko kuchanganya rangi kamili</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Ito ay mas madali at mas mabilis na ayusin ang isang kulay gamit ang isang bagong layer kaysa sa paghaluin ang isang perpektong kulay</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Mükemmel bir rengi karıştırmaktan ziyade yeni bir katmanla rengi ayarlamak çok daha kolay ve hızlıdır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Набагато легше та швидше налаштувати колір за допомогою нового шару, ніж змішувати ідеальний колір.</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Việc điều chỉnh màu sắc bằng một lớp mới dễ dàng và nhanh hơn nhiều so với việc pha trộn một màu hoàn hảo</a:t>
            </a:r>
            <a:endParaRPr sz="1150">
              <a:solidFill>
                <a:srgbClr val="CACACA"/>
              </a:solidFill>
              <a:latin typeface="Average"/>
              <a:ea typeface="Average"/>
              <a:cs typeface="Average"/>
              <a:sym typeface="Average"/>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grpSp>
        <p:nvGrpSpPr>
          <p:cNvPr id="732" name="Google Shape;732;p111"/>
          <p:cNvGrpSpPr/>
          <p:nvPr/>
        </p:nvGrpSpPr>
        <p:grpSpPr>
          <a:xfrm>
            <a:off x="0" y="0"/>
            <a:ext cx="4572000" cy="6858000"/>
            <a:chOff x="0" y="0"/>
            <a:chExt cx="4572000" cy="6858000"/>
          </a:xfrm>
        </p:grpSpPr>
        <p:sp>
          <p:nvSpPr>
            <p:cNvPr descr="Title" id="733" name="Google Shape;733;p11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200">
                  <a:solidFill>
                    <a:srgbClr val="FFFFFF"/>
                  </a:solidFill>
                  <a:latin typeface="Oswald"/>
                  <a:ea typeface="Oswald"/>
                  <a:cs typeface="Oswald"/>
                  <a:sym typeface="Oswald"/>
                </a:rPr>
                <a:t>The </a:t>
              </a:r>
              <a:r>
                <a:rPr lang="en-US" sz="4200">
                  <a:solidFill>
                    <a:srgbClr val="4A86E8"/>
                  </a:solidFill>
                  <a:latin typeface="Oswald"/>
                  <a:ea typeface="Oswald"/>
                  <a:cs typeface="Oswald"/>
                  <a:sym typeface="Oswald"/>
                </a:rPr>
                <a:t>opposite </a:t>
              </a:r>
              <a:r>
                <a:rPr lang="en-US" sz="4200">
                  <a:solidFill>
                    <a:srgbClr val="FFFFFF"/>
                  </a:solidFill>
                  <a:latin typeface="Oswald"/>
                  <a:ea typeface="Oswald"/>
                  <a:cs typeface="Oswald"/>
                  <a:sym typeface="Oswald"/>
                </a:rPr>
                <a:t>of a colour on the colour wheel is a </a:t>
              </a:r>
              <a:r>
                <a:rPr lang="en-US" sz="4200">
                  <a:solidFill>
                    <a:srgbClr val="FF9900"/>
                  </a:solidFill>
                  <a:latin typeface="Oswald"/>
                  <a:ea typeface="Oswald"/>
                  <a:cs typeface="Oswald"/>
                  <a:sym typeface="Oswald"/>
                </a:rPr>
                <a:t>complementary </a:t>
              </a:r>
              <a:r>
                <a:rPr lang="en-US" sz="4200">
                  <a:solidFill>
                    <a:srgbClr val="FFFFFF"/>
                  </a:solidFill>
                  <a:latin typeface="Oswald"/>
                  <a:ea typeface="Oswald"/>
                  <a:cs typeface="Oswald"/>
                  <a:sym typeface="Oswald"/>
                </a:rPr>
                <a:t>colour</a:t>
              </a:r>
              <a:endParaRPr sz="2100">
                <a:solidFill>
                  <a:srgbClr val="AAAAAA"/>
                </a:solidFill>
                <a:latin typeface="Average"/>
                <a:ea typeface="Average"/>
                <a:cs typeface="Average"/>
                <a:sym typeface="Average"/>
              </a:endParaRPr>
            </a:p>
          </p:txBody>
        </p:sp>
        <p:pic>
          <p:nvPicPr>
            <p:cNvPr id="734" name="Google Shape;734;p111"/>
            <p:cNvPicPr preferRelativeResize="0"/>
            <p:nvPr/>
          </p:nvPicPr>
          <p:blipFill>
            <a:blip r:embed="rId3">
              <a:alphaModFix/>
            </a:blip>
            <a:stretch>
              <a:fillRect/>
            </a:stretch>
          </p:blipFill>
          <p:spPr>
            <a:xfrm>
              <a:off x="1371600" y="190500"/>
              <a:ext cx="1828800" cy="1828800"/>
            </a:xfrm>
            <a:prstGeom prst="rect">
              <a:avLst/>
            </a:prstGeom>
            <a:noFill/>
            <a:ln>
              <a:noFill/>
            </a:ln>
          </p:spPr>
        </p:pic>
        <p:pic>
          <p:nvPicPr>
            <p:cNvPr id="735" name="Google Shape;735;p111"/>
            <p:cNvPicPr preferRelativeResize="0"/>
            <p:nvPr/>
          </p:nvPicPr>
          <p:blipFill>
            <a:blip r:embed="rId4">
              <a:alphaModFix/>
            </a:blip>
            <a:stretch>
              <a:fillRect/>
            </a:stretch>
          </p:blipFill>
          <p:spPr>
            <a:xfrm>
              <a:off x="1371600" y="4785800"/>
              <a:ext cx="1828800" cy="1828800"/>
            </a:xfrm>
            <a:prstGeom prst="rect">
              <a:avLst/>
            </a:prstGeom>
            <a:noFill/>
            <a:ln>
              <a:noFill/>
            </a:ln>
          </p:spPr>
        </p:pic>
      </p:grpSp>
      <p:sp>
        <p:nvSpPr>
          <p:cNvPr descr="Translations" id="736" name="Google Shape;736;p11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በቀለም ጎማ ላይ ያለው ቀለም ተቃራኒው ተጨማሪ ቀለም ነው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اللون المعاكس للون على عجلة الألوان هو اللون المكمل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El color oposat al cercle cromàtic és un color complementari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色轮上颜色的对立面是互补色</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رنگ متضاد هر رنگ در چرخه رنگ، رنگ مکمل است.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रंग चक्र पर किसी रंग का विपरीत रंग पूरक रंग होता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色相環上の色の反対色は補色である</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색상환에서 색상의 반대색은 보색입니다.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Berevajiyê rengek li ser çerxa rengan rengek temamker 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O oposto de uma cor na roda de cores é uma cor complementar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ਰੰਗ ਚੱਕਰ 'ਤੇ ਕਿਸੇ ਰੰਗ ਦਾ ਉਲਟ ਇੱਕ ਪੂਰਕ ਰੰਗ ਹੁੰਦਾ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Противоположность цвета на цветовом круге — это дополнительный цвет.</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Ka soo horjeeda midabka giraangiraha midabku waa midab dhammaystiran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El opuesto de un color en el círculo cromático es un color complementario.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Kinyume cha rangi kwenye gurudumu la rangi ni rangi ya ziada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Ang kabaligtaran ng isang kulay sa color wheel ay isang pantulong na kulay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Renk çarkında bir rengin zıttı tamamlayıcı renktir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Протилежністю кольору на колірному колі є додатковий колір</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Màu đối lập với màu trên vòng tròn màu là màu bổ sung</a:t>
            </a:r>
            <a:endParaRPr sz="2800">
              <a:solidFill>
                <a:srgbClr val="CACACA"/>
              </a:solidFill>
              <a:latin typeface="Average"/>
              <a:ea typeface="Average"/>
              <a:cs typeface="Average"/>
              <a:sym typeface="Average"/>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grpSp>
        <p:nvGrpSpPr>
          <p:cNvPr id="741" name="Google Shape;741;p112"/>
          <p:cNvGrpSpPr/>
          <p:nvPr/>
        </p:nvGrpSpPr>
        <p:grpSpPr>
          <a:xfrm>
            <a:off x="-131" y="0"/>
            <a:ext cx="4572131" cy="5918440"/>
            <a:chOff x="-131" y="0"/>
            <a:chExt cx="4572131" cy="5918440"/>
          </a:xfrm>
        </p:grpSpPr>
        <p:sp>
          <p:nvSpPr>
            <p:cNvPr descr="Title" id="742" name="Google Shape;742;p112"/>
            <p:cNvSpPr txBox="1"/>
            <p:nvPr/>
          </p:nvSpPr>
          <p:spPr>
            <a:xfrm>
              <a:off x="0" y="0"/>
              <a:ext cx="4572000" cy="420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000">
                  <a:solidFill>
                    <a:srgbClr val="FFFFFF"/>
                  </a:solidFill>
                  <a:latin typeface="Oswald"/>
                  <a:ea typeface="Oswald"/>
                  <a:cs typeface="Oswald"/>
                  <a:sym typeface="Oswald"/>
                </a:rPr>
                <a:t>If you mix complementary colours together you get black</a:t>
              </a:r>
              <a:endParaRPr sz="2200">
                <a:solidFill>
                  <a:srgbClr val="AAAAAA"/>
                </a:solidFill>
                <a:latin typeface="Average"/>
                <a:ea typeface="Average"/>
                <a:cs typeface="Average"/>
                <a:sym typeface="Average"/>
              </a:endParaRPr>
            </a:p>
          </p:txBody>
        </p:sp>
        <p:grpSp>
          <p:nvGrpSpPr>
            <p:cNvPr id="743" name="Google Shape;743;p112"/>
            <p:cNvGrpSpPr/>
            <p:nvPr/>
          </p:nvGrpSpPr>
          <p:grpSpPr>
            <a:xfrm>
              <a:off x="-131" y="5056710"/>
              <a:ext cx="4571771" cy="861731"/>
              <a:chOff x="2765425" y="1388175"/>
              <a:chExt cx="4851200" cy="914400"/>
            </a:xfrm>
          </p:grpSpPr>
          <p:sp>
            <p:nvSpPr>
              <p:cNvPr id="744" name="Google Shape;744;p112"/>
              <p:cNvSpPr/>
              <p:nvPr/>
            </p:nvSpPr>
            <p:spPr>
              <a:xfrm>
                <a:off x="3527425" y="1388175"/>
                <a:ext cx="914400" cy="914400"/>
              </a:xfrm>
              <a:prstGeom prst="smileyFace">
                <a:avLst>
                  <a:gd fmla="val 4653" name="adj"/>
                </a:avLst>
              </a:prstGeom>
              <a:solidFill>
                <a:srgbClr val="00FFFF"/>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112"/>
              <p:cNvSpPr/>
              <p:nvPr/>
            </p:nvSpPr>
            <p:spPr>
              <a:xfrm>
                <a:off x="2765425" y="1388175"/>
                <a:ext cx="914400" cy="914400"/>
              </a:xfrm>
              <a:prstGeom prst="smileyFace">
                <a:avLst>
                  <a:gd fmla="val 4653" name="adj"/>
                </a:avLst>
              </a:prstGeom>
              <a:solidFill>
                <a:srgbClr val="FFFF00"/>
              </a:solidFill>
              <a:ln cap="flat" cmpd="sng" w="2857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112"/>
              <p:cNvSpPr/>
              <p:nvPr/>
            </p:nvSpPr>
            <p:spPr>
              <a:xfrm>
                <a:off x="4289425" y="1388175"/>
                <a:ext cx="914400" cy="914400"/>
              </a:xfrm>
              <a:prstGeom prst="smileyFace">
                <a:avLst>
                  <a:gd fmla="val 4653" name="adj"/>
                </a:avLst>
              </a:prstGeom>
              <a:solidFill>
                <a:srgbClr val="FF00FF"/>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112"/>
              <p:cNvSpPr/>
              <p:nvPr/>
            </p:nvSpPr>
            <p:spPr>
              <a:xfrm>
                <a:off x="6702225" y="1388175"/>
                <a:ext cx="914400" cy="914400"/>
              </a:xfrm>
              <a:prstGeom prst="smileyFace">
                <a:avLst>
                  <a:gd fmla="val 4653" name="adj"/>
                </a:avLst>
              </a:prstGeom>
              <a:solidFill>
                <a:srgbClr val="000000"/>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112"/>
              <p:cNvSpPr/>
              <p:nvPr/>
            </p:nvSpPr>
            <p:spPr>
              <a:xfrm>
                <a:off x="5666225" y="1461525"/>
                <a:ext cx="726000" cy="767700"/>
              </a:xfrm>
              <a:prstGeom prst="mathEqual">
                <a:avLst>
                  <a:gd fmla="val 23520" name="adj1"/>
                  <a:gd fmla="val 11760" name="adj2"/>
                </a:avLst>
              </a:prstGeom>
              <a:solidFill>
                <a:srgbClr val="B7B7B7"/>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descr="Translations" id="749" name="Google Shape;749;p112"/>
          <p:cNvSpPr txBox="1"/>
          <p:nvPr/>
        </p:nvSpPr>
        <p:spPr>
          <a:xfrm>
            <a:off x="4572000" y="0"/>
            <a:ext cx="4571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ተጨማሪ ቀለሞችን አንድ ላይ ካዋህዱ ጥቁር ታገኛለህ</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إذا قمت بخلط الألوان التكميلية معًا، ستحصل على اللون الأسود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Si barreges colors complementaris, obtindràs el negre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如果将互补色混合在一起，就会得到黑色</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اگر رنگ‌های مکمل را با هم مخلوط کنید، مشکی به دست می‌آید.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यदि आप पूरक रंगों को एक साथ मिलाते हैं तो आपको काला रंग मिलता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補色を混ぜると黒になる</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보색을 섞으면 검정색이 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Ger hûn rengên temamker tevlihev bikin hûn reş digirin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Se você misturar cores complementares, obterá preto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ਜੇਕਰ ਤੁਸੀਂ ਪੂਰਕ ਰੰਗਾਂ ਨੂੰ ਇਕੱਠੇ ਮਿਲਾਉਂਦੇ ਹੋ ਤਾਂ ਤੁਸੀਂ ਕਾਲੇ ਹੋ ਜਾਂਦੇ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Если смешать дополнительные цвета, получится черный.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Haddi aad isku dhafto midabyo is kaaba ah waxaad helaysaa madow</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Si mezclas colores complementarios obtienes el negro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Ukichanganya rangi za ziada pamoja unakuwa mweusi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Kung pinaghalo mo ang mga pantulong na kulay, makakakuha ka ng itim</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Tamamlayıcı renkleri karıştırırsanız siyah elde edersiniz</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Якщо змішати додаткові кольори, то отримаємо чорний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Nếu bạn trộn các màu bổ sung với nhau, bạn sẽ có màu đen</a:t>
            </a:r>
            <a:endParaRPr sz="2600">
              <a:solidFill>
                <a:srgbClr val="CACACA"/>
              </a:solidFill>
              <a:latin typeface="Average"/>
              <a:ea typeface="Average"/>
              <a:cs typeface="Average"/>
              <a:sym typeface="Average"/>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descr="Title" id="754" name="Google Shape;754;p113"/>
          <p:cNvSpPr txBox="1"/>
          <p:nvPr/>
        </p:nvSpPr>
        <p:spPr>
          <a:xfrm>
            <a:off x="0" y="-25"/>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6300">
                <a:solidFill>
                  <a:srgbClr val="FFFFFF"/>
                </a:solidFill>
                <a:latin typeface="Oswald"/>
                <a:ea typeface="Oswald"/>
                <a:cs typeface="Oswald"/>
                <a:sym typeface="Oswald"/>
              </a:rPr>
              <a:t>Using a </a:t>
            </a:r>
            <a:r>
              <a:rPr lang="en-US" sz="6300">
                <a:solidFill>
                  <a:srgbClr val="A2C4C9"/>
                </a:solidFill>
                <a:latin typeface="Oswald"/>
                <a:ea typeface="Oswald"/>
                <a:cs typeface="Oswald"/>
                <a:sym typeface="Oswald"/>
              </a:rPr>
              <a:t>colour </a:t>
            </a:r>
            <a:r>
              <a:rPr lang="en-US" sz="6300">
                <a:solidFill>
                  <a:srgbClr val="F9CB9C"/>
                </a:solidFill>
                <a:latin typeface="Oswald"/>
                <a:ea typeface="Oswald"/>
                <a:cs typeface="Oswald"/>
                <a:sym typeface="Oswald"/>
              </a:rPr>
              <a:t>scheme </a:t>
            </a:r>
            <a:r>
              <a:rPr lang="en-US" sz="6300">
                <a:solidFill>
                  <a:srgbClr val="FFFFFF"/>
                </a:solidFill>
                <a:latin typeface="Oswald"/>
                <a:ea typeface="Oswald"/>
                <a:cs typeface="Oswald"/>
                <a:sym typeface="Oswald"/>
              </a:rPr>
              <a:t>is better than matching natural colours</a:t>
            </a:r>
            <a:endParaRPr sz="2700">
              <a:solidFill>
                <a:srgbClr val="AAAAAA"/>
              </a:solidFill>
              <a:latin typeface="Average"/>
              <a:ea typeface="Average"/>
              <a:cs typeface="Average"/>
              <a:sym typeface="Average"/>
            </a:endParaRPr>
          </a:p>
        </p:txBody>
      </p:sp>
      <p:sp>
        <p:nvSpPr>
          <p:cNvPr descr="Translations" id="755" name="Google Shape;755;p113"/>
          <p:cNvSpPr txBox="1"/>
          <p:nvPr/>
        </p:nvSpPr>
        <p:spPr>
          <a:xfrm>
            <a:off x="3657600" y="-25"/>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የቀለም ዘዴን መጠቀም ተፈጥሯዊ ቀለሞችን ከማጣመር የተሻለ ነው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استخدام مخطط الألوان أفضل من مطابقة الألوان الطبيعية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Utilitzar una combinació de colors és millor que combinar colors naturals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使用配色方案比匹配自然色更好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استفاده از یک طرح رنگی بهتر از تطبیق با رنگ‌های طبیعی است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प्राकृतिक रंगों के मिलान से बेहतर है रंग योजना का उपयोग करना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自然な色を合わせるよりも配色を使う方が良い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자연스러운 색상을 맞추는 것보다 색상 구성표를 사용하는 것이 더 좋습니다.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Lihevhatina rengên xwezayî ji bikaranîna rengan çêtir 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Usar um esquema de cores é melhor do que combinar cores naturais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ਕੁਦਰਤੀ ਰੰਗਾਂ ਨਾਲ ਮੇਲ ਕਰਨ ਨਾਲੋਂ ਰੰਗ ਸਕੀਮ ਦੀ ਵਰਤੋਂ ਕਰਨਾ ਬਿਹਤਰ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Использование цветовой схемы лучше, чем подбор естественных цветов.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Isticmaalka nidaamka midabku wuxuu ka fiican yahay isku-dhafka midabada dabiiciga ah</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Usar una combinación de colores es mejor que combinar colores naturales.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Kutumia mpango wa rangi ni bora zaidi kuliko kufanana na rangi za asili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Ang paggamit ng scheme ng kulay ay mas mahusay kaysa sa pagtutugma ng mga natural na kulay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Doğal renkleri eşleştirmektense bir renk şeması kullanmak daha iyidir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Використання колірної гами краще, ніж поєднання природних кольорів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Sử dụng một bảng màu tốt hơn là kết hợp các màu tự nhiên</a:t>
            </a:r>
            <a:endParaRPr sz="2300">
              <a:solidFill>
                <a:srgbClr val="CACACA"/>
              </a:solidFill>
              <a:latin typeface="Average"/>
              <a:ea typeface="Average"/>
              <a:cs typeface="Average"/>
              <a:sym typeface="Average"/>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pic>
        <p:nvPicPr>
          <p:cNvPr id="760" name="Google Shape;760;p114" title="IMG-7336.JPG"/>
          <p:cNvPicPr preferRelativeResize="0"/>
          <p:nvPr/>
        </p:nvPicPr>
        <p:blipFill>
          <a:blip r:embed="rId3">
            <a:alphaModFix/>
          </a:blip>
          <a:stretch>
            <a:fillRect/>
          </a:stretch>
        </p:blipFill>
        <p:spPr>
          <a:xfrm>
            <a:off x="0" y="3"/>
            <a:ext cx="9144023" cy="6858002"/>
          </a:xfrm>
          <a:prstGeom prst="rect">
            <a:avLst/>
          </a:prstGeom>
          <a:noFill/>
          <a:ln>
            <a:noFill/>
          </a:ln>
        </p:spPr>
      </p:pic>
      <p:sp>
        <p:nvSpPr>
          <p:cNvPr id="761" name="Google Shape;761;p114"/>
          <p:cNvSpPr txBox="1"/>
          <p:nvPr>
            <p:ph type="title"/>
          </p:nvPr>
        </p:nvSpPr>
        <p:spPr>
          <a:xfrm>
            <a:off x="166375" y="5537275"/>
            <a:ext cx="4728600" cy="112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US" sz="2400">
                <a:solidFill>
                  <a:srgbClr val="000000"/>
                </a:solidFill>
              </a:rPr>
              <a:t>The best way to have light colours is to </a:t>
            </a:r>
            <a:endParaRPr sz="2400">
              <a:solidFill>
                <a:srgbClr val="000000"/>
              </a:solidFill>
            </a:endParaRPr>
          </a:p>
          <a:p>
            <a:pPr indent="0" lvl="0" marL="0" rtl="0" algn="ctr">
              <a:spcBef>
                <a:spcPts val="0"/>
              </a:spcBef>
              <a:spcAft>
                <a:spcPts val="0"/>
              </a:spcAft>
              <a:buNone/>
            </a:pPr>
            <a:r>
              <a:rPr lang="en-US" sz="2400">
                <a:solidFill>
                  <a:srgbClr val="1155CC"/>
                </a:solidFill>
              </a:rPr>
              <a:t>use more water</a:t>
            </a:r>
            <a:r>
              <a:rPr lang="en-US" sz="2400">
                <a:solidFill>
                  <a:srgbClr val="000000"/>
                </a:solidFill>
              </a:rPr>
              <a:t> and have</a:t>
            </a:r>
            <a:r>
              <a:rPr lang="en-US" sz="2400">
                <a:solidFill>
                  <a:srgbClr val="00FF00"/>
                </a:solidFill>
              </a:rPr>
              <a:t> </a:t>
            </a:r>
            <a:r>
              <a:rPr lang="en-US" sz="2400">
                <a:solidFill>
                  <a:srgbClr val="6AA84F"/>
                </a:solidFill>
              </a:rPr>
              <a:t>fewer layers</a:t>
            </a:r>
            <a:endParaRPr sz="2400">
              <a:solidFill>
                <a:srgbClr val="6AA84F"/>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65" name="Shape 765"/>
        <p:cNvGrpSpPr/>
        <p:nvPr/>
      </p:nvGrpSpPr>
      <p:grpSpPr>
        <a:xfrm>
          <a:off x="0" y="0"/>
          <a:ext cx="0" cy="0"/>
          <a:chOff x="0" y="0"/>
          <a:chExt cx="0" cy="0"/>
        </a:xfrm>
      </p:grpSpPr>
      <p:pic>
        <p:nvPicPr>
          <p:cNvPr id="766" name="Google Shape;766;p115"/>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767" name="Google Shape;767;p115"/>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US"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US"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descr="Translations" id="772" name="Google Shape;772;p116"/>
          <p:cNvSpPr txBox="1"/>
          <p:nvPr/>
        </p:nvSpPr>
        <p:spPr>
          <a:xfrm>
            <a:off x="4002525" y="0"/>
            <a:ext cx="5141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የሚጠቀሙባቸው ቀለሞች ያነሱ ናቸው, የስዕልዎ ተፅእኖ የበለጠ ይሆናል</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كلما قل عدد الألوان التي تستخدمها، كلما كان تأثير لوحتك أكبر</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Com menys colors utilitzeu, més gran serà l'impacte de la vostra pintura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使用的颜色越少，绘画的影响力就越大</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هرچه از رنگ‌های کمتری استفاده کنید، تأثیر نقاشی شما بیشتر خواهد بود.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आप जितने कम रंगों का उपयोग करेंगे, आपकी पेंटिंग का प्रभाव उतना ही अधिक होगा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使用する色が少ないほど、絵画のインパクトは大きくなります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사용하는 색상이 적을수록 그림의 효과가 커집니다.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Her ku hûn kêmtir rengan bikar bînin, bandora wêneyê we mezintir dibe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Quanto menos cores você usar, maior será o impacto da sua pintura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ਜਿੰਨੇ ਘੱਟ ਰੰਗ ਤੁਸੀਂ ਵਰਤਦੇ ਹੋ, ਤੁਹਾਡੀ ਪੇਂਟਿੰਗ ਦਾ ਪ੍ਰਭਾਵ ਓਨਾ ਹੀ ਵੱਡਾ ਹੋਵੇਗਾ।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Чем меньше цветов вы используете, тем сильнее будет впечатление от вашей картины.</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Midabada yar ee aad isticmaashid, waa weyntahay saameynta rinjiyeyntaada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Cuanto menos colores utilices, mayor será el impacto de tu pintura.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Rangi chache unazotumia, ndivyo athari ya uchoraji wako inavyoongezeka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Ang mas kaunting mga kulay na ginagamit mo, mas malaki ang epekto ng iyong pagpipinta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Ne kadar az renk kullanırsanız, resminizin etkisi o kadar büyük olur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Чим менше кольорів ви використовуєте, тим більший вплив має ваш малюнок</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Càng ít màu sắc được sử dụng, tác động của bức tranh của bạn càng lớn</a:t>
            </a:r>
            <a:endParaRPr>
              <a:solidFill>
                <a:srgbClr val="CACACA"/>
              </a:solidFill>
              <a:latin typeface="Average"/>
              <a:ea typeface="Average"/>
              <a:cs typeface="Average"/>
              <a:sym typeface="Average"/>
            </a:endParaRPr>
          </a:p>
        </p:txBody>
      </p:sp>
      <p:grpSp>
        <p:nvGrpSpPr>
          <p:cNvPr id="773" name="Google Shape;773;p116"/>
          <p:cNvGrpSpPr/>
          <p:nvPr/>
        </p:nvGrpSpPr>
        <p:grpSpPr>
          <a:xfrm>
            <a:off x="0" y="0"/>
            <a:ext cx="3881100" cy="6858000"/>
            <a:chOff x="0" y="0"/>
            <a:chExt cx="3881100" cy="6858000"/>
          </a:xfrm>
        </p:grpSpPr>
        <p:sp>
          <p:nvSpPr>
            <p:cNvPr descr="Title" id="774" name="Google Shape;774;p116"/>
            <p:cNvSpPr txBox="1"/>
            <p:nvPr/>
          </p:nvSpPr>
          <p:spPr>
            <a:xfrm>
              <a:off x="0" y="0"/>
              <a:ext cx="38811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300">
                  <a:solidFill>
                    <a:srgbClr val="FFFFFF"/>
                  </a:solidFill>
                  <a:latin typeface="Oswald"/>
                  <a:ea typeface="Oswald"/>
                  <a:cs typeface="Oswald"/>
                  <a:sym typeface="Oswald"/>
                </a:rPr>
                <a:t>The </a:t>
              </a:r>
              <a:r>
                <a:rPr lang="en-US" sz="4300">
                  <a:solidFill>
                    <a:srgbClr val="00FF00"/>
                  </a:solidFill>
                  <a:latin typeface="Oswald"/>
                  <a:ea typeface="Oswald"/>
                  <a:cs typeface="Oswald"/>
                  <a:sym typeface="Oswald"/>
                </a:rPr>
                <a:t>fewer colours</a:t>
              </a:r>
              <a:r>
                <a:rPr lang="en-US" sz="4300">
                  <a:solidFill>
                    <a:srgbClr val="FFFFFF"/>
                  </a:solidFill>
                  <a:latin typeface="Oswald"/>
                  <a:ea typeface="Oswald"/>
                  <a:cs typeface="Oswald"/>
                  <a:sym typeface="Oswald"/>
                </a:rPr>
                <a:t> you use, the bigger the </a:t>
              </a:r>
              <a:r>
                <a:rPr lang="en-US" sz="4300">
                  <a:solidFill>
                    <a:srgbClr val="00FF00"/>
                  </a:solidFill>
                  <a:latin typeface="Oswald"/>
                  <a:ea typeface="Oswald"/>
                  <a:cs typeface="Oswald"/>
                  <a:sym typeface="Oswald"/>
                </a:rPr>
                <a:t>impact </a:t>
              </a:r>
              <a:r>
                <a:rPr lang="en-US" sz="4300">
                  <a:solidFill>
                    <a:srgbClr val="FFFFFF"/>
                  </a:solidFill>
                  <a:latin typeface="Oswald"/>
                  <a:ea typeface="Oswald"/>
                  <a:cs typeface="Oswald"/>
                  <a:sym typeface="Oswald"/>
                </a:rPr>
                <a:t>of your painting</a:t>
              </a:r>
              <a:endParaRPr sz="750">
                <a:solidFill>
                  <a:srgbClr val="AAAAAA"/>
                </a:solidFill>
                <a:latin typeface="Average"/>
                <a:ea typeface="Average"/>
                <a:cs typeface="Average"/>
                <a:sym typeface="Average"/>
              </a:endParaRPr>
            </a:p>
          </p:txBody>
        </p:sp>
        <p:pic>
          <p:nvPicPr>
            <p:cNvPr id="775" name="Google Shape;775;p116"/>
            <p:cNvPicPr preferRelativeResize="0"/>
            <p:nvPr/>
          </p:nvPicPr>
          <p:blipFill rotWithShape="1">
            <a:blip r:embed="rId3">
              <a:alphaModFix/>
            </a:blip>
            <a:srcRect b="0" l="0" r="0" t="0"/>
            <a:stretch/>
          </p:blipFill>
          <p:spPr>
            <a:xfrm>
              <a:off x="1026161" y="228612"/>
              <a:ext cx="1828800" cy="1804500"/>
            </a:xfrm>
            <a:prstGeom prst="rect">
              <a:avLst/>
            </a:prstGeom>
            <a:noFill/>
            <a:ln>
              <a:noFill/>
            </a:ln>
          </p:spPr>
        </p:pic>
        <p:pic>
          <p:nvPicPr>
            <p:cNvPr descr="colour wheel-b-oc" id="776" name="Google Shape;776;p116"/>
            <p:cNvPicPr preferRelativeResize="0"/>
            <p:nvPr/>
          </p:nvPicPr>
          <p:blipFill rotWithShape="1">
            <a:blip r:embed="rId4">
              <a:alphaModFix/>
            </a:blip>
            <a:srcRect b="0" l="0" r="0" t="0"/>
            <a:stretch/>
          </p:blipFill>
          <p:spPr>
            <a:xfrm>
              <a:off x="1026139" y="4824900"/>
              <a:ext cx="1828800" cy="1804500"/>
            </a:xfrm>
            <a:prstGeom prst="rect">
              <a:avLst/>
            </a:prstGeom>
            <a:noFill/>
            <a:ln>
              <a:noFill/>
            </a:ln>
          </p:spPr>
        </p:pic>
      </p:gr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descr="Translations" id="781" name="Google Shape;781;p117"/>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ተጨማሪ ቀለሞች ነገሮችን አስገራሚ ወይም ውጥረት የሚያደርጉ ተቃራኒዎች ናቸው።</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الألوان التكميلية هي ألوان متناقضة تجعل الأمور درامية أو متوترة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Els colors complementaris són oposats que fan que les coses siguin dramàtiques o tenses.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互补色是相反的颜色，可以使事物变得戏剧化或紧张</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رنگ‌های مکمل، متضادهایی هستند که باعث می‌شوند فضا دراماتیک یا پرتنش شود.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पूरक रंग विपरीत रंग होते हैं जो चीज़ों को नाटकीय या तनावपूर्ण बनाते 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補色は対照的な色であり、物事をドラマチックにしたり緊張させたりします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보색은 사물을 극적이거나 긴장되게 만드는 반대색입니다.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Rengên temamker dijber in ku tiştan dramatîk an aloz dikin.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Cores complementares são opostas que tornam as coisas dramáticas ou tensas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ਪੂਰਕ ਰੰਗ ਵਿਰੋਧੀ ਹੁੰਦੇ ਹਨ ਜੋ ਚੀਜ਼ਾਂ ਨੂੰ ਨਾਟਕੀ ਜਾਂ ਤਣਾਅਪੂਰਨ ਬਣਾਉਂਦੇ ਹਨ।</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Дополнительные цвета — это противоположности, которые делают вещи драматичными или напряженными.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Midabada isdhaxgalka ahi waa iska soo horjeeda taas oo ka dhigaysa wax yaab leh ama kacsan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Los colores complementarios son opuestos que hacen que las cosas sean dramáticas o tensas.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Rangi zinazosaidiana ni vinyume vinavyofanya mambo kuwa makubwa au ya wakati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Ang mga komplementaryong kulay ay magkasalungat na gumagawa ng mga bagay na dramatiko o panahunan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Tamamlayıcı renkler, şeyleri dramatik veya gergin hale getiren zıt renklerdir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Додаткові кольори – це протилежності, які роблять об'єкт драматичним або напруженим.</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Màu bổ sung là những màu đối lập làm cho mọi thứ trở nên kịch tính hoặc căng thẳng</a:t>
            </a:r>
            <a:endParaRPr sz="1900">
              <a:solidFill>
                <a:srgbClr val="CACACA"/>
              </a:solidFill>
              <a:latin typeface="Average"/>
              <a:ea typeface="Average"/>
              <a:cs typeface="Average"/>
              <a:sym typeface="Average"/>
            </a:endParaRPr>
          </a:p>
        </p:txBody>
      </p:sp>
      <p:grpSp>
        <p:nvGrpSpPr>
          <p:cNvPr id="782" name="Google Shape;782;p117"/>
          <p:cNvGrpSpPr/>
          <p:nvPr/>
        </p:nvGrpSpPr>
        <p:grpSpPr>
          <a:xfrm>
            <a:off x="0" y="0"/>
            <a:ext cx="3657600" cy="6858000"/>
            <a:chOff x="0" y="0"/>
            <a:chExt cx="3657600" cy="6858000"/>
          </a:xfrm>
        </p:grpSpPr>
        <p:sp>
          <p:nvSpPr>
            <p:cNvPr descr="Title" id="783" name="Google Shape;783;p117"/>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100">
                  <a:solidFill>
                    <a:srgbClr val="FFFF00"/>
                  </a:solidFill>
                  <a:latin typeface="Oswald"/>
                  <a:ea typeface="Oswald"/>
                  <a:cs typeface="Oswald"/>
                  <a:sym typeface="Oswald"/>
                </a:rPr>
                <a:t>Complementary </a:t>
              </a:r>
              <a:r>
                <a:rPr lang="en-US" sz="4100">
                  <a:solidFill>
                    <a:srgbClr val="FFFFFF"/>
                  </a:solidFill>
                  <a:latin typeface="Oswald"/>
                  <a:ea typeface="Oswald"/>
                  <a:cs typeface="Oswald"/>
                  <a:sym typeface="Oswald"/>
                </a:rPr>
                <a:t>colours are </a:t>
              </a:r>
              <a:r>
                <a:rPr lang="en-US" sz="4100">
                  <a:solidFill>
                    <a:srgbClr val="00FF00"/>
                  </a:solidFill>
                  <a:latin typeface="Oswald"/>
                  <a:ea typeface="Oswald"/>
                  <a:cs typeface="Oswald"/>
                  <a:sym typeface="Oswald"/>
                </a:rPr>
                <a:t>opposites </a:t>
              </a:r>
              <a:br>
                <a:rPr lang="en-US" sz="4100">
                  <a:solidFill>
                    <a:srgbClr val="FFFFFF"/>
                  </a:solidFill>
                  <a:latin typeface="Oswald"/>
                  <a:ea typeface="Oswald"/>
                  <a:cs typeface="Oswald"/>
                  <a:sym typeface="Oswald"/>
                </a:rPr>
              </a:br>
              <a:r>
                <a:rPr lang="en-US" sz="4100">
                  <a:solidFill>
                    <a:srgbClr val="FFFFFF"/>
                  </a:solidFill>
                  <a:latin typeface="Oswald"/>
                  <a:ea typeface="Oswald"/>
                  <a:cs typeface="Oswald"/>
                  <a:sym typeface="Oswald"/>
                </a:rPr>
                <a:t>that make things dramatic or tense</a:t>
              </a:r>
              <a:endParaRPr sz="1900">
                <a:solidFill>
                  <a:srgbClr val="FFFFFF"/>
                </a:solidFill>
                <a:latin typeface="Average"/>
                <a:ea typeface="Average"/>
                <a:cs typeface="Average"/>
                <a:sym typeface="Average"/>
              </a:endParaRPr>
            </a:p>
          </p:txBody>
        </p:sp>
        <p:pic>
          <p:nvPicPr>
            <p:cNvPr id="784" name="Google Shape;784;p117"/>
            <p:cNvPicPr preferRelativeResize="0"/>
            <p:nvPr/>
          </p:nvPicPr>
          <p:blipFill>
            <a:blip r:embed="rId3">
              <a:alphaModFix/>
            </a:blip>
            <a:stretch>
              <a:fillRect/>
            </a:stretch>
          </p:blipFill>
          <p:spPr>
            <a:xfrm>
              <a:off x="1028700" y="228600"/>
              <a:ext cx="1600200" cy="1600200"/>
            </a:xfrm>
            <a:prstGeom prst="rect">
              <a:avLst/>
            </a:prstGeom>
            <a:noFill/>
            <a:ln>
              <a:noFill/>
            </a:ln>
          </p:spPr>
        </p:pic>
        <p:pic>
          <p:nvPicPr>
            <p:cNvPr id="785" name="Google Shape;785;p117"/>
            <p:cNvPicPr preferRelativeResize="0"/>
            <p:nvPr/>
          </p:nvPicPr>
          <p:blipFill>
            <a:blip r:embed="rId4">
              <a:alphaModFix/>
            </a:blip>
            <a:stretch>
              <a:fillRect/>
            </a:stretch>
          </p:blipFill>
          <p:spPr>
            <a:xfrm>
              <a:off x="1028700" y="5029200"/>
              <a:ext cx="1600200" cy="1600200"/>
            </a:xfrm>
            <a:prstGeom prst="rect">
              <a:avLst/>
            </a:prstGeom>
            <a:noFill/>
            <a:ln>
              <a:noFill/>
            </a:ln>
          </p:spPr>
        </p:pic>
      </p:gr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descr="Translations" id="790" name="Google Shape;790;p118"/>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450">
                <a:solidFill>
                  <a:srgbClr val="AAAAAA"/>
                </a:solidFill>
                <a:latin typeface="Average"/>
                <a:ea typeface="Average"/>
                <a:cs typeface="Average"/>
                <a:sym typeface="Average"/>
              </a:rPr>
              <a:t>የአናሎግ ቀለሞች እርስ በርስ ይቀራረባሉ እና ነገሮችን የሚያምሩ እና እርስ በርስ የሚስማሙ ናቸው</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الألوان المتشابهة قريبة من بعضها البعض وتجعل الأشياء جميلة ومتناغمة</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Els colors anàlegs estan junts i fan que les coses siguin belles i harmonioses.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类似色彼此接近，使事物变得美丽和谐</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رنگ‌های مشابه به هم نزدیک هستند و باعث زیبایی و هماهنگی می‌شوند.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समरूप रंग एक दूसरे के करीब होते हैं और चीजों को सुंदर और सामंजस्यपूर्ण बनाते 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類似色は互いに近く、物事を美しく調和させます</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유사색은 서로 가깝고 사물을 아름답고 조화롭게 만듭니다.</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Rengên wekhev nêzîkî hev in û tiştan xweşik û ahengdar dikin.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Cores análogas são próximas e tornam as coisas bonitas e harmoniosas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ਸਮਾਨ ਰੰਗ ਇੱਕ ਦੂਜੇ ਦੇ ਨੇੜੇ ਹੁੰਦੇ ਹਨ ਅਤੇ ਚੀਜ਼ਾਂ ਨੂੰ ਸੁੰਦਰ ਅਤੇ ਇਕਸੁਰ ਬਣਾਉਂਦੇ ਹਨ।</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Аналогичные цвета расположены близко друг к другу и делают вещи красивыми и гармоничными.</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Midabada isku midka ah ayaa isku dhow oo ka dhigaya waxyaabo qurux badan oo iswaafaqsan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Los colores análogos están cerca unos de otros y hacen que las cosas sean hermosas y armoniosas.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Rangi zinazofanana ziko karibu pamoja na hufanya mambo kuwa mazuri na yenye usawa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Ang mga magkatulad na kulay ay magkakalapit at ginagawang maganda at maayos ang mga bagay</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Benzer renkler birbirine yakındır ve nesneleri güzel ve uyumlu hale getirir</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Аналогічні кольори розташовані поруч один з одним і роблять речі красивими та гармонійними</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Các màu tương tự nằm gần nhau và làm cho mọi thứ đẹp và hài hòa</a:t>
            </a:r>
            <a:endParaRPr sz="1450">
              <a:solidFill>
                <a:srgbClr val="CACACA"/>
              </a:solidFill>
              <a:latin typeface="Average"/>
              <a:ea typeface="Average"/>
              <a:cs typeface="Average"/>
              <a:sym typeface="Average"/>
            </a:endParaRPr>
          </a:p>
        </p:txBody>
      </p:sp>
      <p:grpSp>
        <p:nvGrpSpPr>
          <p:cNvPr id="791" name="Google Shape;791;p118"/>
          <p:cNvGrpSpPr/>
          <p:nvPr/>
        </p:nvGrpSpPr>
        <p:grpSpPr>
          <a:xfrm>
            <a:off x="0" y="0"/>
            <a:ext cx="3657600" cy="6858000"/>
            <a:chOff x="0" y="0"/>
            <a:chExt cx="3657600" cy="6858000"/>
          </a:xfrm>
        </p:grpSpPr>
        <p:sp>
          <p:nvSpPr>
            <p:cNvPr descr="Title" id="792" name="Google Shape;792;p118"/>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000">
                  <a:solidFill>
                    <a:srgbClr val="FFFF00"/>
                  </a:solidFill>
                  <a:latin typeface="Oswald"/>
                  <a:ea typeface="Oswald"/>
                  <a:cs typeface="Oswald"/>
                  <a:sym typeface="Oswald"/>
                </a:rPr>
                <a:t>Analogous </a:t>
              </a:r>
              <a:r>
                <a:rPr lang="en-US" sz="4000">
                  <a:solidFill>
                    <a:srgbClr val="FFFFFF"/>
                  </a:solidFill>
                  <a:latin typeface="Oswald"/>
                  <a:ea typeface="Oswald"/>
                  <a:cs typeface="Oswald"/>
                  <a:sym typeface="Oswald"/>
                </a:rPr>
                <a:t>colours are </a:t>
              </a:r>
              <a:r>
                <a:rPr lang="en-US" sz="4000">
                  <a:solidFill>
                    <a:srgbClr val="00FF00"/>
                  </a:solidFill>
                  <a:latin typeface="Oswald"/>
                  <a:ea typeface="Oswald"/>
                  <a:cs typeface="Oswald"/>
                  <a:sym typeface="Oswald"/>
                </a:rPr>
                <a:t>close together</a:t>
              </a:r>
              <a:r>
                <a:rPr lang="en-US" sz="4000">
                  <a:solidFill>
                    <a:srgbClr val="FFFFFF"/>
                  </a:solidFill>
                  <a:latin typeface="Oswald"/>
                  <a:ea typeface="Oswald"/>
                  <a:cs typeface="Oswald"/>
                  <a:sym typeface="Oswald"/>
                </a:rPr>
                <a:t> and make things beautiful and harmonious</a:t>
              </a:r>
              <a:endParaRPr sz="4000">
                <a:solidFill>
                  <a:srgbClr val="FFFFFF"/>
                </a:solidFill>
                <a:latin typeface="Average"/>
                <a:ea typeface="Average"/>
                <a:cs typeface="Average"/>
                <a:sym typeface="Average"/>
              </a:endParaRPr>
            </a:p>
          </p:txBody>
        </p:sp>
        <p:pic>
          <p:nvPicPr>
            <p:cNvPr id="793" name="Google Shape;793;p118"/>
            <p:cNvPicPr preferRelativeResize="0"/>
            <p:nvPr/>
          </p:nvPicPr>
          <p:blipFill>
            <a:blip r:embed="rId3">
              <a:alphaModFix/>
            </a:blip>
            <a:stretch>
              <a:fillRect/>
            </a:stretch>
          </p:blipFill>
          <p:spPr>
            <a:xfrm>
              <a:off x="1055750" y="5159474"/>
              <a:ext cx="1546125" cy="1546125"/>
            </a:xfrm>
            <a:prstGeom prst="rect">
              <a:avLst/>
            </a:prstGeom>
            <a:noFill/>
            <a:ln>
              <a:noFill/>
            </a:ln>
          </p:spPr>
        </p:pic>
        <p:pic>
          <p:nvPicPr>
            <p:cNvPr id="794" name="Google Shape;794;p118"/>
            <p:cNvPicPr preferRelativeResize="0"/>
            <p:nvPr/>
          </p:nvPicPr>
          <p:blipFill>
            <a:blip r:embed="rId4">
              <a:alphaModFix/>
            </a:blip>
            <a:stretch>
              <a:fillRect/>
            </a:stretch>
          </p:blipFill>
          <p:spPr>
            <a:xfrm>
              <a:off x="1055737" y="152399"/>
              <a:ext cx="1546125" cy="1546125"/>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descr="All text" id="276" name="Google Shape;276;p47"/>
          <p:cNvSpPr txBox="1"/>
          <p:nvPr/>
        </p:nvSpPr>
        <p:spPr>
          <a:xfrm>
            <a:off x="0" y="0"/>
            <a:ext cx="5754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000">
                <a:solidFill>
                  <a:srgbClr val="00FF00"/>
                </a:solidFill>
                <a:latin typeface="Oswald"/>
                <a:ea typeface="Oswald"/>
                <a:cs typeface="Oswald"/>
                <a:sym typeface="Oswald"/>
              </a:rPr>
              <a:t>Time to develop an idea!</a:t>
            </a:r>
            <a:endParaRPr sz="3000">
              <a:solidFill>
                <a:srgbClr val="00FF00"/>
              </a:solidFill>
              <a:latin typeface="Oswald"/>
              <a:ea typeface="Oswald"/>
              <a:cs typeface="Oswald"/>
              <a:sym typeface="Oswald"/>
            </a:endParaRPr>
          </a:p>
          <a:p>
            <a:pPr indent="0" lvl="0" marL="0" rtl="0" algn="ctr">
              <a:spcBef>
                <a:spcPts val="0"/>
              </a:spcBef>
              <a:spcAft>
                <a:spcPts val="0"/>
              </a:spcAft>
              <a:buNone/>
            </a:pPr>
            <a: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US" sz="3000">
                <a:solidFill>
                  <a:srgbClr val="FFFFFF"/>
                </a:solidFill>
                <a:latin typeface="Oswald"/>
                <a:ea typeface="Oswald"/>
                <a:cs typeface="Oswald"/>
                <a:sym typeface="Oswald"/>
              </a:rPr>
              <a:t>Today you need:</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419100" lvl="0" marL="457200" rtl="0" algn="l">
              <a:lnSpc>
                <a:spcPct val="114000"/>
              </a:lnSpc>
              <a:spcBef>
                <a:spcPts val="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A chromebook or laptop</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Your painting booklet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Your brushes and pencils</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US" sz="3000">
                <a:solidFill>
                  <a:srgbClr val="CACACA"/>
                </a:solidFill>
                <a:latin typeface="Average"/>
                <a:ea typeface="Average"/>
                <a:cs typeface="Average"/>
                <a:sym typeface="Average"/>
              </a:rPr>
              <a:t>🎨 Your palette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600"/>
              </a:spcAft>
              <a:buClr>
                <a:srgbClr val="CACACA"/>
              </a:buClr>
              <a:buSzPts val="3000"/>
              <a:buFont typeface="Average"/>
              <a:buAutoNum type="arabicPeriod"/>
            </a:pPr>
            <a:r>
              <a:rPr lang="en-US" sz="3000">
                <a:solidFill>
                  <a:srgbClr val="CACACA"/>
                </a:solidFill>
                <a:latin typeface="Average"/>
                <a:ea typeface="Average"/>
                <a:cs typeface="Average"/>
                <a:sym typeface="Average"/>
              </a:rPr>
              <a:t>🥤🥤 Two containers full of water </a:t>
            </a:r>
            <a:endParaRPr sz="3000">
              <a:solidFill>
                <a:srgbClr val="FFFFFF"/>
              </a:solidFill>
              <a:latin typeface="Oswald"/>
              <a:ea typeface="Oswald"/>
              <a:cs typeface="Oswald"/>
              <a:sym typeface="Oswald"/>
            </a:endParaRPr>
          </a:p>
        </p:txBody>
      </p:sp>
      <p:pic>
        <p:nvPicPr>
          <p:cNvPr id="277" name="Google Shape;277;p47" title="Painting booklet covers for Visual Arts 10.jpg"/>
          <p:cNvPicPr preferRelativeResize="0"/>
          <p:nvPr/>
        </p:nvPicPr>
        <p:blipFill rotWithShape="1">
          <a:blip r:embed="rId3">
            <a:alphaModFix/>
          </a:blip>
          <a:srcRect b="0" l="0" r="0" t="0"/>
          <a:stretch/>
        </p:blipFill>
        <p:spPr>
          <a:xfrm>
            <a:off x="5753975" y="1235437"/>
            <a:ext cx="3390025" cy="4387126"/>
          </a:xfrm>
          <a:prstGeom prst="rect">
            <a:avLst/>
          </a:prstGeom>
          <a:noFill/>
          <a:ln>
            <a:noFill/>
          </a:ln>
        </p:spPr>
      </p:pic>
      <p:sp>
        <p:nvSpPr>
          <p:cNvPr descr="All text" id="278" name="Google Shape;278;p47"/>
          <p:cNvSpPr txBox="1"/>
          <p:nvPr/>
        </p:nvSpPr>
        <p:spPr>
          <a:xfrm>
            <a:off x="5753988" y="5934600"/>
            <a:ext cx="3390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 📵</a:t>
            </a:r>
            <a:endParaRPr sz="4800"/>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descr="Title" id="799" name="Google Shape;799;p119"/>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600">
                <a:solidFill>
                  <a:srgbClr val="E6B8AF"/>
                </a:solidFill>
                <a:latin typeface="Oswald"/>
                <a:ea typeface="Oswald"/>
                <a:cs typeface="Oswald"/>
                <a:sym typeface="Oswald"/>
              </a:rPr>
              <a:t>Very </a:t>
            </a:r>
            <a:r>
              <a:rPr lang="en-US" sz="5600">
                <a:solidFill>
                  <a:srgbClr val="F4CCCC"/>
                </a:solidFill>
                <a:latin typeface="Oswald"/>
                <a:ea typeface="Oswald"/>
                <a:cs typeface="Oswald"/>
                <a:sym typeface="Oswald"/>
              </a:rPr>
              <a:t>little </a:t>
            </a:r>
            <a:r>
              <a:rPr lang="en-US" sz="5600">
                <a:solidFill>
                  <a:srgbClr val="FCE5CD"/>
                </a:solidFill>
                <a:latin typeface="Oswald"/>
                <a:ea typeface="Oswald"/>
                <a:cs typeface="Oswald"/>
                <a:sym typeface="Oswald"/>
              </a:rPr>
              <a:t>colour </a:t>
            </a:r>
            <a:r>
              <a:rPr lang="en-US" sz="5600">
                <a:solidFill>
                  <a:srgbClr val="FFF2CC"/>
                </a:solidFill>
                <a:latin typeface="Oswald"/>
                <a:ea typeface="Oswald"/>
                <a:cs typeface="Oswald"/>
                <a:sym typeface="Oswald"/>
              </a:rPr>
              <a:t>is </a:t>
            </a:r>
            <a:r>
              <a:rPr lang="en-US" sz="5600">
                <a:solidFill>
                  <a:srgbClr val="D9EAD3"/>
                </a:solidFill>
                <a:latin typeface="Oswald"/>
                <a:ea typeface="Oswald"/>
                <a:cs typeface="Oswald"/>
                <a:sym typeface="Oswald"/>
              </a:rPr>
              <a:t>needed </a:t>
            </a:r>
            <a:r>
              <a:rPr lang="en-US" sz="5600">
                <a:solidFill>
                  <a:srgbClr val="D0E0E3"/>
                </a:solidFill>
                <a:latin typeface="Oswald"/>
                <a:ea typeface="Oswald"/>
                <a:cs typeface="Oswald"/>
                <a:sym typeface="Oswald"/>
              </a:rPr>
              <a:t>for </a:t>
            </a:r>
            <a:r>
              <a:rPr lang="en-US" sz="5600">
                <a:solidFill>
                  <a:srgbClr val="C9DAF8"/>
                </a:solidFill>
                <a:latin typeface="Oswald"/>
                <a:ea typeface="Oswald"/>
                <a:cs typeface="Oswald"/>
                <a:sym typeface="Oswald"/>
              </a:rPr>
              <a:t>our </a:t>
            </a:r>
            <a:r>
              <a:rPr lang="en-US" sz="5600">
                <a:solidFill>
                  <a:srgbClr val="CFE2F3"/>
                </a:solidFill>
                <a:latin typeface="Oswald"/>
                <a:ea typeface="Oswald"/>
                <a:cs typeface="Oswald"/>
                <a:sym typeface="Oswald"/>
              </a:rPr>
              <a:t>brain </a:t>
            </a:r>
            <a:r>
              <a:rPr lang="en-US" sz="5600">
                <a:solidFill>
                  <a:srgbClr val="D9D2E9"/>
                </a:solidFill>
                <a:latin typeface="Oswald"/>
                <a:ea typeface="Oswald"/>
                <a:cs typeface="Oswald"/>
                <a:sym typeface="Oswald"/>
              </a:rPr>
              <a:t>to see </a:t>
            </a:r>
            <a:r>
              <a:rPr lang="en-US" sz="5600">
                <a:solidFill>
                  <a:srgbClr val="EAD1DC"/>
                </a:solidFill>
                <a:latin typeface="Oswald"/>
                <a:ea typeface="Oswald"/>
                <a:cs typeface="Oswald"/>
                <a:sym typeface="Oswald"/>
              </a:rPr>
              <a:t>it</a:t>
            </a:r>
            <a:r>
              <a:rPr lang="en-US" sz="5600">
                <a:solidFill>
                  <a:srgbClr val="FFFFFF"/>
                </a:solidFill>
                <a:latin typeface="Oswald"/>
                <a:ea typeface="Oswald"/>
                <a:cs typeface="Oswald"/>
                <a:sym typeface="Oswald"/>
              </a:rPr>
              <a:t>. </a:t>
            </a:r>
            <a:r>
              <a:rPr lang="en-US" sz="5600">
                <a:solidFill>
                  <a:srgbClr val="D9D9D9"/>
                </a:solidFill>
                <a:latin typeface="Oswald"/>
                <a:ea typeface="Oswald"/>
                <a:cs typeface="Oswald"/>
                <a:sym typeface="Oswald"/>
              </a:rPr>
              <a:t>Shading </a:t>
            </a:r>
            <a:r>
              <a:rPr lang="en-US" sz="5600">
                <a:solidFill>
                  <a:srgbClr val="CCCCCC"/>
                </a:solidFill>
                <a:latin typeface="Oswald"/>
                <a:ea typeface="Oswald"/>
                <a:cs typeface="Oswald"/>
                <a:sym typeface="Oswald"/>
              </a:rPr>
              <a:t>is </a:t>
            </a:r>
            <a:r>
              <a:rPr lang="en-US" sz="5600">
                <a:solidFill>
                  <a:srgbClr val="B7B7B7"/>
                </a:solidFill>
                <a:latin typeface="Oswald"/>
                <a:ea typeface="Oswald"/>
                <a:cs typeface="Oswald"/>
                <a:sym typeface="Oswald"/>
              </a:rPr>
              <a:t>much </a:t>
            </a:r>
            <a:r>
              <a:rPr lang="en-US" sz="5600">
                <a:solidFill>
                  <a:srgbClr val="999999"/>
                </a:solidFill>
                <a:latin typeface="Oswald"/>
                <a:ea typeface="Oswald"/>
                <a:cs typeface="Oswald"/>
                <a:sym typeface="Oswald"/>
              </a:rPr>
              <a:t>more </a:t>
            </a:r>
            <a:r>
              <a:rPr lang="en-US" sz="5600">
                <a:solidFill>
                  <a:srgbClr val="666666"/>
                </a:solidFill>
                <a:latin typeface="Oswald"/>
                <a:ea typeface="Oswald"/>
                <a:cs typeface="Oswald"/>
                <a:sym typeface="Oswald"/>
              </a:rPr>
              <a:t>important</a:t>
            </a:r>
            <a:r>
              <a:rPr lang="en-US" sz="5600">
                <a:latin typeface="Oswald"/>
                <a:ea typeface="Oswald"/>
                <a:cs typeface="Oswald"/>
                <a:sym typeface="Oswald"/>
              </a:rPr>
              <a:t>!</a:t>
            </a:r>
            <a:endParaRPr sz="3100">
              <a:solidFill>
                <a:srgbClr val="AAAAAA"/>
              </a:solidFill>
              <a:latin typeface="Average"/>
              <a:ea typeface="Average"/>
              <a:cs typeface="Average"/>
              <a:sym typeface="Average"/>
            </a:endParaRPr>
          </a:p>
        </p:txBody>
      </p:sp>
      <p:sp>
        <p:nvSpPr>
          <p:cNvPr descr="Translations" id="800" name="Google Shape;800;p119"/>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አንጎላችን ለማየት በጣም ትንሽ ቀለም ያስፈልጋል። ማሸት የበለጠ አስፈላጊ ነው!</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لا يحتاج دماغنا إلا إلى القليل من الألوان ليتمكن من رؤيتها. التظليل أهم بكثير!</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El nostre cervell necessita molt poc color per veure'l. L'ombrejat és molt més important!</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我们的大脑只需要很少的颜色就能看到它。阴影更重要！</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برای دیدن آن توسط مغز ما به رنگ بسیار کمی نیاز است. سایه‌زنی بسیار مهم‌تر است!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हमारे मस्तिष्क को इसे देखने के लिए बहुत कम रंगों की आवश्यकता होती है। छायांकन कहीं अधिक महत्वपूर्ण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私たちの脳が色を認識するのに必要なのはほんの少しの色だけです。陰影の方がはるかに重要です。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우리 뇌가 인식하는 데는 아주 적은 색만 필요합니다. 음영이 훨씬 더 중요하죠!</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Ji bo ku mejiyê me wê bibîne, pir hindik reng hewce ye. Sîkirin pir girîngtir 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Nosso cérebro precisa de muito pouca cor para enxergar. O sombreamento é muito mais importante!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ਸਾਡੇ ਦਿਮਾਗ ਨੂੰ ਇਸਨੂੰ ਦੇਖਣ ਲਈ ਬਹੁਤ ਘੱਟ ਰੰਗਾਂ ਦੀ ਲੋੜ ਹੁੰਦੀ ਹੈ। ਛਾਂ ਬਹੁਤ ਜ਼ਿਆਦਾ ਮਹੱਤਵਪੂਰਨ 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Нашему мозгу нужно совсем немного цвета, чтобы его увидеть. Оттенок гораздо важнее!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Midab aad u yar ayaa loo baahan yahay si ay maskaxdeenu u aragto. Hoosaynta ayaa aad uga muhiimsan!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Nuestro cerebro necesita muy poco color para percibirlo. ¡El sombreado es mucho más importante!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Rangi kidogo sana inahitajika kwa ubongo wetu kuiona. Kuweka kivuli ni muhimu zaidi!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Napakakaunting kulay ang kailangan para makita ito ng ating utak. Ang pagtatabing ay mas mahalaga!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Beynimizin onu görmesi için çok az renge ihtiyaç vardır. Gölgelendirme çok daha önemlidir!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Нашому мозку потрібно дуже мало кольору, щоб його побачити. Затінення набагато важливіше!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Não bộ của chúng ta chỉ cần rất ít màu sắc là có thể nhìn thấy được. Việc tô bóng quan trọng hơn nhiều!</a:t>
            </a:r>
            <a:endParaRPr sz="1700">
              <a:solidFill>
                <a:srgbClr val="CACACA"/>
              </a:solidFill>
              <a:latin typeface="Average"/>
              <a:ea typeface="Average"/>
              <a:cs typeface="Average"/>
              <a:sym typeface="Average"/>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120"/>
          <p:cNvSpPr txBox="1"/>
          <p:nvPr/>
        </p:nvSpPr>
        <p:spPr>
          <a:xfrm>
            <a:off x="671250" y="-100"/>
            <a:ext cx="7852200" cy="132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rgbClr val="B7B7B7"/>
                </a:solidFill>
                <a:latin typeface="Oswald"/>
                <a:ea typeface="Oswald"/>
                <a:cs typeface="Oswald"/>
                <a:sym typeface="Oswald"/>
              </a:rPr>
              <a:t>In watercolour, you shade by painting in thin layers from the </a:t>
            </a:r>
            <a:r>
              <a:rPr lang="en-US" sz="3600">
                <a:solidFill>
                  <a:srgbClr val="FFFFFF"/>
                </a:solidFill>
                <a:latin typeface="Oswald"/>
                <a:ea typeface="Oswald"/>
                <a:cs typeface="Oswald"/>
                <a:sym typeface="Oswald"/>
              </a:rPr>
              <a:t>lightest</a:t>
            </a:r>
            <a:r>
              <a:rPr lang="en-US" sz="3600">
                <a:solidFill>
                  <a:srgbClr val="B7B7B7"/>
                </a:solidFill>
                <a:latin typeface="Oswald"/>
                <a:ea typeface="Oswald"/>
                <a:cs typeface="Oswald"/>
                <a:sym typeface="Oswald"/>
              </a:rPr>
              <a:t> to </a:t>
            </a:r>
            <a:r>
              <a:rPr lang="en-US" sz="3600">
                <a:latin typeface="Oswald"/>
                <a:ea typeface="Oswald"/>
                <a:cs typeface="Oswald"/>
                <a:sym typeface="Oswald"/>
              </a:rPr>
              <a:t>darkest</a:t>
            </a:r>
            <a:r>
              <a:rPr lang="en-US" sz="3600">
                <a:solidFill>
                  <a:srgbClr val="B7B7B7"/>
                </a:solidFill>
                <a:latin typeface="Oswald"/>
                <a:ea typeface="Oswald"/>
                <a:cs typeface="Oswald"/>
                <a:sym typeface="Oswald"/>
              </a:rPr>
              <a:t> areas</a:t>
            </a:r>
            <a:endParaRPr sz="1200">
              <a:solidFill>
                <a:srgbClr val="CCCCCC"/>
              </a:solidFill>
              <a:latin typeface="Average"/>
              <a:ea typeface="Average"/>
              <a:cs typeface="Average"/>
              <a:sym typeface="Average"/>
            </a:endParaRPr>
          </a:p>
        </p:txBody>
      </p:sp>
      <p:grpSp>
        <p:nvGrpSpPr>
          <p:cNvPr id="806" name="Google Shape;806;p120"/>
          <p:cNvGrpSpPr/>
          <p:nvPr/>
        </p:nvGrpSpPr>
        <p:grpSpPr>
          <a:xfrm>
            <a:off x="-260" y="1323136"/>
            <a:ext cx="9143888" cy="1221908"/>
            <a:chOff x="671250" y="2694800"/>
            <a:chExt cx="7852201" cy="1049298"/>
          </a:xfrm>
        </p:grpSpPr>
        <p:pic>
          <p:nvPicPr>
            <p:cNvPr id="807" name="Google Shape;807;p120"/>
            <p:cNvPicPr preferRelativeResize="0"/>
            <p:nvPr/>
          </p:nvPicPr>
          <p:blipFill rotWithShape="1">
            <a:blip r:embed="rId3">
              <a:alphaModFix/>
            </a:blip>
            <a:srcRect b="50000" l="0" r="50434" t="0"/>
            <a:stretch/>
          </p:blipFill>
          <p:spPr>
            <a:xfrm>
              <a:off x="671250" y="2705100"/>
              <a:ext cx="1498972" cy="1028700"/>
            </a:xfrm>
            <a:prstGeom prst="rect">
              <a:avLst/>
            </a:prstGeom>
            <a:noFill/>
            <a:ln>
              <a:noFill/>
            </a:ln>
          </p:spPr>
        </p:pic>
        <p:pic>
          <p:nvPicPr>
            <p:cNvPr id="808" name="Google Shape;808;p120"/>
            <p:cNvPicPr preferRelativeResize="0"/>
            <p:nvPr/>
          </p:nvPicPr>
          <p:blipFill rotWithShape="1">
            <a:blip r:embed="rId4">
              <a:alphaModFix/>
            </a:blip>
            <a:srcRect b="48408" l="0" r="50517" t="1595"/>
            <a:stretch/>
          </p:blipFill>
          <p:spPr>
            <a:xfrm>
              <a:off x="7060696" y="2705100"/>
              <a:ext cx="1462755" cy="1028700"/>
            </a:xfrm>
            <a:prstGeom prst="rect">
              <a:avLst/>
            </a:prstGeom>
            <a:noFill/>
            <a:ln>
              <a:noFill/>
            </a:ln>
          </p:spPr>
        </p:pic>
        <p:pic>
          <p:nvPicPr>
            <p:cNvPr id="809" name="Google Shape;809;p120"/>
            <p:cNvPicPr preferRelativeResize="0"/>
            <p:nvPr/>
          </p:nvPicPr>
          <p:blipFill rotWithShape="1">
            <a:blip r:embed="rId5">
              <a:alphaModFix/>
            </a:blip>
            <a:srcRect b="49731" l="7613" r="47206" t="0"/>
            <a:stretch/>
          </p:blipFill>
          <p:spPr>
            <a:xfrm>
              <a:off x="5490503" y="2704200"/>
              <a:ext cx="1462749" cy="1030478"/>
            </a:xfrm>
            <a:prstGeom prst="rect">
              <a:avLst/>
            </a:prstGeom>
            <a:noFill/>
            <a:ln>
              <a:noFill/>
            </a:ln>
          </p:spPr>
        </p:pic>
        <p:pic>
          <p:nvPicPr>
            <p:cNvPr id="810" name="Google Shape;810;p120"/>
            <p:cNvPicPr preferRelativeResize="0"/>
            <p:nvPr/>
          </p:nvPicPr>
          <p:blipFill rotWithShape="1">
            <a:blip r:embed="rId6">
              <a:alphaModFix/>
            </a:blip>
            <a:srcRect b="47407" l="13805" r="44351" t="5446"/>
            <a:stretch/>
          </p:blipFill>
          <p:spPr>
            <a:xfrm>
              <a:off x="2277665" y="2694800"/>
              <a:ext cx="1498974" cy="1049298"/>
            </a:xfrm>
            <a:prstGeom prst="rect">
              <a:avLst/>
            </a:prstGeom>
            <a:noFill/>
            <a:ln>
              <a:noFill/>
            </a:ln>
          </p:spPr>
        </p:pic>
        <p:pic>
          <p:nvPicPr>
            <p:cNvPr id="811" name="Google Shape;811;p120"/>
            <p:cNvPicPr preferRelativeResize="0"/>
            <p:nvPr/>
          </p:nvPicPr>
          <p:blipFill rotWithShape="1">
            <a:blip r:embed="rId7">
              <a:alphaModFix/>
            </a:blip>
            <a:srcRect b="47465" l="0" r="49426" t="0"/>
            <a:stretch/>
          </p:blipFill>
          <p:spPr>
            <a:xfrm>
              <a:off x="3884084" y="2705700"/>
              <a:ext cx="1498976" cy="1027482"/>
            </a:xfrm>
            <a:prstGeom prst="rect">
              <a:avLst/>
            </a:prstGeom>
            <a:noFill/>
            <a:ln>
              <a:noFill/>
            </a:ln>
          </p:spPr>
        </p:pic>
      </p:grpSp>
      <p:sp>
        <p:nvSpPr>
          <p:cNvPr descr="Translations" id="812" name="Google Shape;812;p120"/>
          <p:cNvSpPr txBox="1"/>
          <p:nvPr/>
        </p:nvSpPr>
        <p:spPr>
          <a:xfrm>
            <a:off x="0" y="2545050"/>
            <a:ext cx="9144000" cy="43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በውሃ ቀለም ውስጥ ከቀላል እስከ ጨለማ ቦታዎች በቀጭን ንብርብሮች ውስጥ በመሳል ያጥላሉ</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في الألوان المائية، يمكنك التظليل من خلال الرسم في طبقات رقيقة من المناطق الأفتح إلى المناطق الداكنة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En aquarel·la, es fa servir una capa fina per pintar, des de les zones més clares fins a les més fosques.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在水彩画中，你可以从最亮到最暗的区域薄薄地涂一层阴影</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در آبرنگ، با رنگ‌آمیزی لایه‌های نازک از روشن‌ترین تا تیره‌ترین قسمت‌ها، سایه می‌زنید.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जलरंग में, आप सबसे हल्के से सबसे गहरे क्षेत्रों तक पतली परतों में चित्रकारी करके छायांकन करते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水彩画では、最も明るい部分から最も暗い部分まで薄い層で塗って陰影をつけます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수채화에서는 가장 밝은 부분부터 가장 어두운 부분까지 얇은 층으로 칠해 음영을 표현합니다.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Di rengên avî de, hûn bi boyaxkirina bi tebeqeyên zirav ji deverên herî ronî ber bi deverên herî tarî ve siya dikin.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Na aquarela, você sombreia pintando em camadas finas, das áreas mais claras para as mais escuras.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ਵਾਟਰ ਕਲਰ ਵਿੱਚ, ਤੁਸੀਂ ਹਲਕੇ ਤੋਂ ਲੈ ਕੇ ਸਭ ਤੋਂ ਗੂੜ੍ਹੇ ਖੇਤਰਾਂ ਤੱਕ ਪਤਲੀਆਂ ਪਰਤਾਂ ਵਿੱਚ ਪੇਂਟਿੰਗ ਕਰਕੇ ਛਾਂ ਕਰਦੇ 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 акварели вы наносите тени, рисуя тонкими слоями от самых светлых участков к самым темным.</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Midabka biyaha, waxaad hadhaysaa adigoo ku rinjiyeynaya lakabyo khafiif ah laga bilaabo kuwa ugu fudud ilaa meelaha ugu madow</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En acuarela, se sombrea pintando en capas finas desde las zonas más claras a las más oscuras.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Katika rangi ya maji, unaweka kivuli kwa kupaka rangi katika tabaka nyembamba kutoka sehemu nyepesi hadi nyeusi zaidi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Sa watercolor, lilimin ka sa pamamagitan ng pagpipinta sa manipis na layer mula sa pinakamaliwanag hanggang sa pinakamadilim na lugar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Suluboyada, en açık alanlardan en koyu alanlara doğru ince katmanlar halinde boyayarak gölgelendirme yaparsınız.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 акварелі ви затінюєте, малюючи тонкими шарами від найсвітліших до найтемніших ділянок.</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Trong màu nước, bạn tô bóng bằng cách vẽ thành nhiều lớp mỏng từ vùng sáng nhất đến vùng tối nhất</a:t>
            </a:r>
            <a:endParaRPr sz="1300">
              <a:solidFill>
                <a:srgbClr val="AAAAAA"/>
              </a:solidFill>
              <a:latin typeface="Average"/>
              <a:ea typeface="Average"/>
              <a:cs typeface="Average"/>
              <a:sym typeface="Average"/>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descr="Title" id="817" name="Google Shape;817;p121"/>
          <p:cNvSpPr txBox="1"/>
          <p:nvPr/>
        </p:nvSpPr>
        <p:spPr>
          <a:xfrm>
            <a:off x="0" y="1283775"/>
            <a:ext cx="3200400" cy="441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500">
                <a:solidFill>
                  <a:srgbClr val="FFFFFF"/>
                </a:solidFill>
                <a:latin typeface="Oswald"/>
                <a:ea typeface="Oswald"/>
                <a:cs typeface="Oswald"/>
                <a:sym typeface="Oswald"/>
              </a:rPr>
              <a:t>Two at once! </a:t>
            </a:r>
            <a:endParaRPr sz="4500">
              <a:solidFill>
                <a:srgbClr val="FFFFFF"/>
              </a:solidFill>
              <a:latin typeface="Oswald"/>
              <a:ea typeface="Oswald"/>
              <a:cs typeface="Oswald"/>
              <a:sym typeface="Oswald"/>
            </a:endParaRPr>
          </a:p>
          <a:p>
            <a:pPr indent="0" lvl="0" marL="0" rtl="0" algn="ctr">
              <a:spcBef>
                <a:spcPts val="0"/>
              </a:spcBef>
              <a:spcAft>
                <a:spcPts val="0"/>
              </a:spcAft>
              <a:buNone/>
            </a:pPr>
            <a:br>
              <a:rPr lang="en-US" sz="4500">
                <a:solidFill>
                  <a:srgbClr val="FFFFFF"/>
                </a:solidFill>
                <a:latin typeface="Oswald"/>
                <a:ea typeface="Oswald"/>
                <a:cs typeface="Oswald"/>
                <a:sym typeface="Oswald"/>
              </a:rPr>
            </a:br>
            <a:r>
              <a:rPr lang="en-US" sz="3500">
                <a:solidFill>
                  <a:srgbClr val="FFFFFF"/>
                </a:solidFill>
                <a:latin typeface="Average"/>
                <a:ea typeface="Average"/>
                <a:cs typeface="Average"/>
                <a:sym typeface="Average"/>
              </a:rPr>
              <a:t>You should </a:t>
            </a:r>
            <a:r>
              <a:rPr b="1" lang="en-US" sz="3500">
                <a:solidFill>
                  <a:srgbClr val="00FF00"/>
                </a:solidFill>
                <a:latin typeface="Average"/>
                <a:ea typeface="Average"/>
                <a:cs typeface="Average"/>
                <a:sym typeface="Average"/>
              </a:rPr>
              <a:t>work on one part</a:t>
            </a:r>
            <a:r>
              <a:rPr lang="en-US" sz="3500">
                <a:solidFill>
                  <a:srgbClr val="FFFFFF"/>
                </a:solidFill>
                <a:latin typeface="Average"/>
                <a:ea typeface="Average"/>
                <a:cs typeface="Average"/>
                <a:sym typeface="Average"/>
              </a:rPr>
              <a:t> while you wait for </a:t>
            </a:r>
            <a:r>
              <a:rPr b="1" lang="en-US" sz="3500">
                <a:solidFill>
                  <a:srgbClr val="00FF00"/>
                </a:solidFill>
                <a:latin typeface="Average"/>
                <a:ea typeface="Average"/>
                <a:cs typeface="Average"/>
                <a:sym typeface="Average"/>
              </a:rPr>
              <a:t>another to dry</a:t>
            </a:r>
            <a:endParaRPr b="1" sz="2150">
              <a:solidFill>
                <a:srgbClr val="00FF00"/>
              </a:solidFill>
              <a:latin typeface="Average"/>
              <a:ea typeface="Average"/>
              <a:cs typeface="Average"/>
              <a:sym typeface="Average"/>
            </a:endParaRPr>
          </a:p>
        </p:txBody>
      </p:sp>
      <p:pic>
        <p:nvPicPr>
          <p:cNvPr id="818" name="Google Shape;818;p121"/>
          <p:cNvPicPr preferRelativeResize="0"/>
          <p:nvPr/>
        </p:nvPicPr>
        <p:blipFill>
          <a:blip r:embed="rId3">
            <a:alphaModFix/>
          </a:blip>
          <a:stretch>
            <a:fillRect/>
          </a:stretch>
        </p:blipFill>
        <p:spPr>
          <a:xfrm>
            <a:off x="0" y="5702716"/>
            <a:ext cx="3200401" cy="1155283"/>
          </a:xfrm>
          <a:prstGeom prst="rect">
            <a:avLst/>
          </a:prstGeom>
          <a:noFill/>
          <a:ln>
            <a:noFill/>
          </a:ln>
        </p:spPr>
      </p:pic>
      <p:pic>
        <p:nvPicPr>
          <p:cNvPr id="819" name="Google Shape;819;p121"/>
          <p:cNvPicPr preferRelativeResize="0"/>
          <p:nvPr/>
        </p:nvPicPr>
        <p:blipFill>
          <a:blip r:embed="rId4">
            <a:alphaModFix/>
          </a:blip>
          <a:stretch>
            <a:fillRect/>
          </a:stretch>
        </p:blipFill>
        <p:spPr>
          <a:xfrm>
            <a:off x="0" y="176900"/>
            <a:ext cx="3200400" cy="1106874"/>
          </a:xfrm>
          <a:prstGeom prst="rect">
            <a:avLst/>
          </a:prstGeom>
          <a:noFill/>
          <a:ln>
            <a:noFill/>
          </a:ln>
        </p:spPr>
      </p:pic>
      <p:sp>
        <p:nvSpPr>
          <p:cNvPr descr="Translations" id="820" name="Google Shape;820;p121"/>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50">
                <a:solidFill>
                  <a:srgbClr val="AAAAAA"/>
                </a:solidFill>
                <a:latin typeface="Average"/>
                <a:ea typeface="Average"/>
                <a:cs typeface="Average"/>
                <a:sym typeface="Average"/>
              </a:rPr>
              <a:t>ሁለት በአንድ ጊዜ! ሌላው እስኪደርቅ ድረስ በሚጠብቁበት ጊዜ በአንዱ ክፍል ላይ መስራት አለብዎት</a:t>
            </a:r>
            <a:endParaRPr sz="1350">
              <a:solidFill>
                <a:srgbClr val="AAAAAA"/>
              </a:solidFill>
              <a:latin typeface="Average"/>
              <a:ea typeface="Average"/>
              <a:cs typeface="Average"/>
              <a:sym typeface="Average"/>
            </a:endParaRPr>
          </a:p>
          <a:p>
            <a:pPr indent="0" lvl="0" marL="0" rtl="1" algn="r">
              <a:spcBef>
                <a:spcPts val="0"/>
              </a:spcBef>
              <a:spcAft>
                <a:spcPts val="0"/>
              </a:spcAft>
              <a:buNone/>
            </a:pPr>
            <a:r>
              <a:rPr lang="en-US" sz="1350">
                <a:solidFill>
                  <a:srgbClr val="AAAAAA"/>
                </a:solidFill>
                <a:latin typeface="Average"/>
                <a:ea typeface="Average"/>
                <a:cs typeface="Average"/>
                <a:sym typeface="Average"/>
              </a:rPr>
              <a:t>اثنتان في آنٍ واحد! يجب العمل على جزء واحد بينما تنتظر جفاف الجزء الآخر.</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Dos alhora! Hauries de treballar en una part mentre esperes que s'assequi una altra.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一次做两件！你应该先处理一件，然后等待另一件干燥</a:t>
            </a:r>
            <a:endParaRPr sz="1350">
              <a:solidFill>
                <a:srgbClr val="AAAAAA"/>
              </a:solidFill>
              <a:latin typeface="Average"/>
              <a:ea typeface="Average"/>
              <a:cs typeface="Average"/>
              <a:sym typeface="Average"/>
            </a:endParaRPr>
          </a:p>
          <a:p>
            <a:pPr indent="0" lvl="0" marL="0" rtl="1" algn="r">
              <a:spcBef>
                <a:spcPts val="0"/>
              </a:spcBef>
              <a:spcAft>
                <a:spcPts val="0"/>
              </a:spcAft>
              <a:buNone/>
            </a:pPr>
            <a:r>
              <a:rPr lang="en-US" sz="1350">
                <a:solidFill>
                  <a:srgbClr val="AAAAAA"/>
                </a:solidFill>
                <a:latin typeface="Average"/>
                <a:ea typeface="Average"/>
                <a:cs typeface="Average"/>
                <a:sym typeface="Average"/>
              </a:rPr>
              <a:t>دو تا همزمان! شما باید روی یک قسمت کار کنید و منتظر خشک شدن قسمت دیگر باشید.</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एक साथ दो! आपको एक हिस्से पर काम करना चाहिए और दूसरे के सूखने का इंतज़ार करना चाहिए</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一度に2つ！1つの部分が乾くのを待っている間に、もう1つの部分を作業しましょう</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한 번에 두 개! 다른 부분이 마르는 동안 한 부분을 작업하세요.</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Du di carekê de! Divê hûn li ser yek perçeyî bixebitin dema ku hûn li benda zuwabûna perçeyekî din in.</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Duas de uma vez! Você deve trabalhar em uma parte enquanto espera a outra secar.</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ਇੱਕੋ ਸਮੇਂ ਦੋ! ਤੁਹਾਨੂੰ ਇੱਕ ਹਿੱਸੇ 'ਤੇ ਕੰਮ ਕਰਨਾ ਚਾਹੀਦਾ ਹੈ ਜਦੋਂ ਕਿ ਦੂਜੇ ਦੇ ਸੁੱਕਣ ਦੀ ਉਡੀਕ ਕਰਨੀ ਚਾਹੀਦੀ ਹੈ।</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Два сразу! Работайте над одной частью, пока другая сохнет.</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Laba mar! Waa inaad ka shaqeysaa qayb ka mid ah inta aad sugayso mid kale inuu qalajiyo</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¡Dos a la vez! Deberías trabajar en una parte mientras esperas a que se seque la otra.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Mbili mara moja! Unapaswa kufanya kazi kwa sehemu moja wakati unangojea nyingine kukauka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Dalawa ng sabay! Dapat mong gawin ang isang bahagi habang hinihintay mong matuyo ang isa pa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Aynı anda iki tane! Bir parçanın üzerinde çalışırken diğerinin kurumasını beklemelisiniz</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Дві одночасно! Ви повинні працювати над однією частиною, поки чекаєте, поки висохне інша.</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Hai phần cùng một lúc! Bạn nên làm việc trên một phần trong khi chờ phần còn lại khô.</a:t>
            </a:r>
            <a:endParaRPr sz="1350">
              <a:solidFill>
                <a:srgbClr val="CACACA"/>
              </a:solidFill>
              <a:latin typeface="Average"/>
              <a:ea typeface="Average"/>
              <a:cs typeface="Average"/>
              <a:sym typeface="Average"/>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sp>
        <p:nvSpPr>
          <p:cNvPr descr="Title" id="825" name="Google Shape;825;p122"/>
          <p:cNvSpPr txBox="1"/>
          <p:nvPr/>
        </p:nvSpPr>
        <p:spPr>
          <a:xfrm>
            <a:off x="0" y="75"/>
            <a:ext cx="3427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900">
                <a:solidFill>
                  <a:srgbClr val="FFFFFF"/>
                </a:solidFill>
                <a:latin typeface="Oswald"/>
                <a:ea typeface="Oswald"/>
                <a:cs typeface="Oswald"/>
                <a:sym typeface="Oswald"/>
              </a:rPr>
              <a:t>Use your Chromebook to find your </a:t>
            </a:r>
            <a:r>
              <a:rPr lang="en-US" sz="4900">
                <a:solidFill>
                  <a:srgbClr val="00FF00"/>
                </a:solidFill>
                <a:latin typeface="Oswald"/>
                <a:ea typeface="Oswald"/>
                <a:cs typeface="Oswald"/>
                <a:sym typeface="Oswald"/>
              </a:rPr>
              <a:t>OWN skill builder</a:t>
            </a:r>
            <a:r>
              <a:rPr lang="en-US" sz="4900">
                <a:solidFill>
                  <a:srgbClr val="FFFFFF"/>
                </a:solidFill>
                <a:latin typeface="Oswald"/>
                <a:ea typeface="Oswald"/>
                <a:cs typeface="Oswald"/>
                <a:sym typeface="Oswald"/>
              </a:rPr>
              <a:t> photos, if you want!</a:t>
            </a:r>
            <a:endParaRPr sz="1900">
              <a:solidFill>
                <a:srgbClr val="AAAAAA"/>
              </a:solidFill>
              <a:latin typeface="Average"/>
              <a:ea typeface="Average"/>
              <a:cs typeface="Average"/>
              <a:sym typeface="Average"/>
            </a:endParaRPr>
          </a:p>
        </p:txBody>
      </p:sp>
      <p:sp>
        <p:nvSpPr>
          <p:cNvPr descr="Translations" id="826" name="Google Shape;826;p122"/>
          <p:cNvSpPr txBox="1"/>
          <p:nvPr/>
        </p:nvSpPr>
        <p:spPr>
          <a:xfrm>
            <a:off x="3427650" y="0"/>
            <a:ext cx="5716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ከፈለጉ የእራስዎን የክህሎት ገንቢ ፎቶዎችን ለማግኘት የእርስዎን Chromebook ይጠቀሙ!</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استخدم جهاز Chromebook الخاص بك للعثور على صور بناء المهارات الخاصة بك، إذا كنت تريد ذلك!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Si vols, fes servir el teu Chromebook per trobar les TEVES PRÒPIES fotos de desenvolupament d'habilitats!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如果您愿意，可以使用您的 Chromebook 来查找您自己的技能构建器照片！</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اگر می‌خواهید، از کروم‌بوک خود برای پیدا کردن عکس‌های مهارت‌آموز خودتان استفاده کنید!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यदि आप चाहें तो अपने स्वयं के कौशल निर्माता फ़ोटो खोजने के लिए अपने Chromebook का उपयोग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必要に応じて、Chromebook を使用して独自のスキル ビルダー写真を見つけてください。</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원하신다면 Chromebook을 사용하여 나만의 기술 향상 사진을 찾아보세요!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Heke tu bixwazî, Chromebook-a xwe bikar bîne da ku wêneyên avakerê jêhatîbûna xwe bibînî!</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Use seu Chromebook para encontrar suas PRÓPRIAS fotos de desenvolvimento de habilidades, se quiser!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ਜੇ ਤੁਸੀਂ ਚਾਹੁੰਦੇ ਹੋ, ਤਾਂ ਆਪਣੇ ਖੁਦ ਦੇ ਹੁਨਰ ਨਿਰਮਾਤਾਵਾਂ ਦੀਆਂ ਫੋਟੋਆਂ ਲੱਭਣ ਲਈ ਆਪਣੀ Chromebook ਦੀ ਵਰਤੋਂ ਕਰੋ!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Если хотите, используйте Chromebook, чтобы найти СВОИ СОБСТВЕННЫЕ фотографии для развития навыков!</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Isticmaal buug-yarahaaga Chrome-ka si aad u heshid sawirada xirfad-dhisaha, haddii aad rabto!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¡Usa tu Chromebook para encontrar tus PROPIAS fotos de desarrollo de habilidades, si lo deseas!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Tumia Chromebook yako kupata picha zako za OWN za mjenzi wa ujuzi, ukitaka!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Gamitin ang iyong Chromebook upang mahanap ang SARILI mong mga larawan ng tagabuo ng kasanayan, kung gusto mo!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İsterseniz Chromebook'unuzu kullanarak KENDİ beceri geliştirici fotoğraflarınızı bulabilirsiniz!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Використовуйте свій Chromebook, щоб знайти ВЛАСНІ фотографії для розвитку навичок, якщо хочете!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Hãy sử dụng Chromebook để tìm những bức ảnh xây dựng kỹ năng của RIÊNG bạn, nếu bạn muốn!</a:t>
            </a:r>
            <a:endParaRPr sz="1250">
              <a:solidFill>
                <a:srgbClr val="CACACA"/>
              </a:solidFill>
              <a:latin typeface="Average"/>
              <a:ea typeface="Average"/>
              <a:cs typeface="Average"/>
              <a:sym typeface="Average"/>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8" name="Shape 838"/>
        <p:cNvGrpSpPr/>
        <p:nvPr/>
      </p:nvGrpSpPr>
      <p:grpSpPr>
        <a:xfrm>
          <a:off x="0" y="0"/>
          <a:ext cx="0" cy="0"/>
          <a:chOff x="0" y="0"/>
          <a:chExt cx="0" cy="0"/>
        </a:xfrm>
      </p:grpSpPr>
      <p:sp>
        <p:nvSpPr>
          <p:cNvPr descr="Title" id="839" name="Google Shape;839;p125"/>
          <p:cNvSpPr txBox="1"/>
          <p:nvPr/>
        </p:nvSpPr>
        <p:spPr>
          <a:xfrm>
            <a:off x="0" y="457200"/>
            <a:ext cx="9144000" cy="161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5300">
                <a:solidFill>
                  <a:srgbClr val="FFFFFF"/>
                </a:solidFill>
                <a:latin typeface="Oswald"/>
                <a:ea typeface="Oswald"/>
                <a:cs typeface="Oswald"/>
                <a:sym typeface="Oswald"/>
              </a:rPr>
              <a:t>How to use your brushes correctly</a:t>
            </a:r>
            <a:endParaRPr sz="5300">
              <a:solidFill>
                <a:srgbClr val="FFFFFF"/>
              </a:solidFill>
              <a:latin typeface="Oswald"/>
              <a:ea typeface="Oswald"/>
              <a:cs typeface="Oswald"/>
              <a:sym typeface="Oswald"/>
            </a:endParaRPr>
          </a:p>
          <a:p>
            <a:pPr indent="0" lvl="0" marL="0" rtl="0" algn="ctr">
              <a:lnSpc>
                <a:spcPct val="114000"/>
              </a:lnSpc>
              <a:spcBef>
                <a:spcPts val="0"/>
              </a:spcBef>
              <a:spcAft>
                <a:spcPts val="600"/>
              </a:spcAft>
              <a:buNone/>
            </a:pPr>
            <a:r>
              <a:rPr lang="en-US" sz="3500">
                <a:solidFill>
                  <a:srgbClr val="CACACA"/>
                </a:solidFill>
                <a:latin typeface="Average"/>
                <a:ea typeface="Average"/>
                <a:cs typeface="Average"/>
                <a:sym typeface="Average"/>
              </a:rPr>
              <a:t>🖌️😊🖌️</a:t>
            </a:r>
            <a:endParaRPr sz="2100">
              <a:solidFill>
                <a:srgbClr val="B7B7B7"/>
              </a:solidFill>
              <a:latin typeface="Average"/>
              <a:ea typeface="Average"/>
              <a:cs typeface="Average"/>
              <a:sym typeface="Average"/>
            </a:endParaRPr>
          </a:p>
        </p:txBody>
      </p:sp>
      <p:sp>
        <p:nvSpPr>
          <p:cNvPr descr="Translations" id="840" name="Google Shape;840;p125"/>
          <p:cNvSpPr txBox="1"/>
          <p:nvPr/>
        </p:nvSpPr>
        <p:spPr>
          <a:xfrm>
            <a:off x="0" y="2590800"/>
            <a:ext cx="9144000" cy="3657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ብሩሽዎን በትክክል እንዴት እንደሚጠቀሙ</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كيفية استخدام فرشاتك بشكل صحيح</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Com utilitzar els pinzells correctament</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如何正确使用刷子</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نحوه استفاده صحیح از برس‌های آرایشی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अपने ब्रश का सही उपयोग कैसे करें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ブラシの正しい使い方</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브러시를 올바르게 사용하는 방법</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Meriv çawa firçeyên xwe bi awayekî rast bikar tîne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Como usar seus pincéis corretamente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ਆਪਣੇ ਬੁਰਸ਼ਾਂ ਦੀ ਸਹੀ ਵਰਤੋਂ ਕਿਵੇਂ ਕਰੀਏ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Как правильно пользоваться кистями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Sida saxda ah ee loo isticmaalo burushyadaada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Cómo utilizar correctamente tus pinceles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Jinsi ya kutumia brashi yako kwa usahihi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Paano gamitin nang tama ang iyong mga brush</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Fırçalarınızı doğru şekilde nasıl kullanabilirsiniz?</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Як правильно користуватися пензлями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Cách sử dụng cọ đúng cách</a:t>
            </a:r>
            <a:endParaRPr sz="2400"/>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descr="Title" id="845" name="Google Shape;845;p12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US" sz="4500">
                <a:solidFill>
                  <a:srgbClr val="FFFFFF"/>
                </a:solidFill>
                <a:latin typeface="Oswald"/>
                <a:ea typeface="Oswald"/>
                <a:cs typeface="Oswald"/>
                <a:sym typeface="Oswald"/>
              </a:rPr>
              <a:t>Get rid of the extra water on your brush</a:t>
            </a:r>
            <a:endParaRPr sz="45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rPr lang="en-US" sz="4500">
                <a:solidFill>
                  <a:srgbClr val="FFFFFF"/>
                </a:solidFill>
                <a:latin typeface="Oswald"/>
                <a:ea typeface="Oswald"/>
                <a:cs typeface="Oswald"/>
                <a:sym typeface="Oswald"/>
              </a:rPr>
              <a:t>❌💧❌💧❌</a:t>
            </a:r>
            <a:endParaRPr sz="45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2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US" sz="2800">
                <a:solidFill>
                  <a:srgbClr val="CACACA"/>
                </a:solidFill>
                <a:latin typeface="Average"/>
                <a:ea typeface="Average"/>
                <a:cs typeface="Average"/>
                <a:sym typeface="Average"/>
              </a:rPr>
              <a:t>Use your </a:t>
            </a:r>
            <a:r>
              <a:rPr b="1" lang="en-US" sz="2800">
                <a:solidFill>
                  <a:srgbClr val="00FF00"/>
                </a:solidFill>
                <a:latin typeface="Average"/>
                <a:ea typeface="Average"/>
                <a:cs typeface="Average"/>
                <a:sym typeface="Average"/>
              </a:rPr>
              <a:t>palette</a:t>
            </a:r>
            <a:r>
              <a:rPr lang="en-US" sz="2800">
                <a:solidFill>
                  <a:srgbClr val="00FF00"/>
                </a:solidFill>
                <a:latin typeface="Average"/>
                <a:ea typeface="Average"/>
                <a:cs typeface="Average"/>
                <a:sym typeface="Average"/>
              </a:rPr>
              <a:t> </a:t>
            </a:r>
            <a:r>
              <a:rPr lang="en-US" sz="2800">
                <a:solidFill>
                  <a:srgbClr val="CACACA"/>
                </a:solidFill>
                <a:latin typeface="Average"/>
                <a:ea typeface="Average"/>
                <a:cs typeface="Average"/>
                <a:sym typeface="Average"/>
              </a:rPr>
              <a:t>or a </a:t>
            </a:r>
            <a:r>
              <a:rPr b="1" lang="en-US" sz="2800">
                <a:solidFill>
                  <a:srgbClr val="00FF00"/>
                </a:solidFill>
                <a:latin typeface="Average"/>
                <a:ea typeface="Average"/>
                <a:cs typeface="Average"/>
                <a:sym typeface="Average"/>
              </a:rPr>
              <a:t>test area</a:t>
            </a:r>
            <a:r>
              <a:rPr lang="en-US" sz="2800">
                <a:solidFill>
                  <a:srgbClr val="CACACA"/>
                </a:solidFill>
                <a:latin typeface="Average"/>
                <a:ea typeface="Average"/>
                <a:cs typeface="Average"/>
                <a:sym typeface="Average"/>
              </a:rPr>
              <a:t> of your paper. </a:t>
            </a:r>
            <a:br>
              <a:rPr lang="en-US" sz="2800">
                <a:solidFill>
                  <a:srgbClr val="CACACA"/>
                </a:solidFill>
                <a:latin typeface="Average"/>
                <a:ea typeface="Average"/>
                <a:cs typeface="Average"/>
                <a:sym typeface="Average"/>
              </a:rPr>
            </a:br>
            <a:r>
              <a:rPr lang="en-US" sz="2800">
                <a:solidFill>
                  <a:srgbClr val="CACACA"/>
                </a:solidFill>
                <a:latin typeface="Average"/>
                <a:ea typeface="Average"/>
                <a:cs typeface="Average"/>
                <a:sym typeface="Average"/>
              </a:rPr>
              <a:t>That way you won’t get sloppy, wet brush strokes.</a:t>
            </a:r>
            <a:endParaRPr sz="1600">
              <a:solidFill>
                <a:srgbClr val="CACACA"/>
              </a:solidFill>
              <a:latin typeface="Average"/>
              <a:ea typeface="Average"/>
              <a:cs typeface="Average"/>
              <a:sym typeface="Average"/>
            </a:endParaRPr>
          </a:p>
        </p:txBody>
      </p:sp>
      <p:sp>
        <p:nvSpPr>
          <p:cNvPr descr="Translations" id="846" name="Google Shape;846;p12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900">
                <a:solidFill>
                  <a:srgbClr val="AAAAAA"/>
                </a:solidFill>
                <a:latin typeface="Average"/>
                <a:ea typeface="Average"/>
                <a:cs typeface="Average"/>
                <a:sym typeface="Average"/>
              </a:rPr>
              <a:t>በብሩሽዎ ላይ ያለውን ተጨማሪ ውሃ ያስወግዱ</a:t>
            </a:r>
            <a:endParaRPr sz="1900">
              <a:solidFill>
                <a:srgbClr val="AAAAAA"/>
              </a:solidFill>
              <a:latin typeface="Average"/>
              <a:ea typeface="Average"/>
              <a:cs typeface="Average"/>
              <a:sym typeface="Average"/>
            </a:endParaRPr>
          </a:p>
          <a:p>
            <a:pPr indent="0" lvl="0" marL="0" rtl="1" algn="r">
              <a:spcBef>
                <a:spcPts val="0"/>
              </a:spcBef>
              <a:spcAft>
                <a:spcPts val="0"/>
              </a:spcAft>
              <a:buNone/>
            </a:pPr>
            <a:r>
              <a:rPr lang="en-US" sz="1900">
                <a:solidFill>
                  <a:srgbClr val="AAAAAA"/>
                </a:solidFill>
                <a:latin typeface="Average"/>
                <a:ea typeface="Average"/>
                <a:cs typeface="Average"/>
                <a:sym typeface="Average"/>
              </a:rPr>
              <a:t>تخلص من الماء الزائد على فرشاتك</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Elimina l'aigua sobrant del teu pinzell</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去除刷子上多余的水</a:t>
            </a:r>
            <a:endParaRPr sz="1900">
              <a:solidFill>
                <a:srgbClr val="AAAAAA"/>
              </a:solidFill>
              <a:latin typeface="Average"/>
              <a:ea typeface="Average"/>
              <a:cs typeface="Average"/>
              <a:sym typeface="Average"/>
            </a:endParaRPr>
          </a:p>
          <a:p>
            <a:pPr indent="0" lvl="0" marL="0" rtl="1" algn="r">
              <a:spcBef>
                <a:spcPts val="0"/>
              </a:spcBef>
              <a:spcAft>
                <a:spcPts val="0"/>
              </a:spcAft>
              <a:buNone/>
            </a:pPr>
            <a:r>
              <a:rPr lang="en-US" sz="1900">
                <a:solidFill>
                  <a:srgbClr val="AAAAAA"/>
                </a:solidFill>
                <a:latin typeface="Average"/>
                <a:ea typeface="Average"/>
                <a:cs typeface="Average"/>
                <a:sym typeface="Average"/>
              </a:rPr>
              <a:t>آب اضافی روی برس خود را پاک کنید</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अपने ब्रश पर लगे अतिरिक्त पानी से छुटकारा पाएँ</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ブラシについた余分な水を取り除きます</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브러시에 묻은 여분의 물을 제거하세요</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Ava zêde ya li ser firçeya xwe xilas bibe</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Livre-se do excesso de água do seu pincel</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ਆਪਣੇ ਬੁਰਸ਼ 'ਤੇ ਵਾਧੂ ਪਾਣੀ ਤੋਂ ਛੁਟਕਾਰਾ ਪਾਓ।</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Избавьтесь от лишней воды на кисти</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Ka saar biyaha dheeraadka ah ee buraashkaaga</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Deshazte del exceso de agua en tu cepillo</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Ondoa maji ya ziada kwenye brashi yako</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Alisin ang sobrang tubig sa iyong brush</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Fırçanızdaki fazla suyu atın</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Позбудьтеся зайвої води на пензлі</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US" sz="1900">
                <a:solidFill>
                  <a:srgbClr val="AAAAAA"/>
                </a:solidFill>
                <a:latin typeface="Average"/>
                <a:ea typeface="Average"/>
                <a:cs typeface="Average"/>
                <a:sym typeface="Average"/>
              </a:rPr>
              <a:t>Loại bỏ nước thừa trên cọ của bạn</a:t>
            </a:r>
            <a:endParaRPr sz="2700"/>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descr="Title" id="851" name="Google Shape;851;p127"/>
          <p:cNvSpPr txBox="1"/>
          <p:nvPr/>
        </p:nvSpPr>
        <p:spPr>
          <a:xfrm>
            <a:off x="-12800" y="0"/>
            <a:ext cx="45720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US" sz="4400">
                <a:solidFill>
                  <a:srgbClr val="FFFFFF"/>
                </a:solidFill>
                <a:latin typeface="Oswald"/>
                <a:ea typeface="Oswald"/>
                <a:cs typeface="Oswald"/>
                <a:sym typeface="Oswald"/>
              </a:rPr>
              <a:t>Use </a:t>
            </a:r>
            <a:r>
              <a:rPr lang="en-US" sz="4400">
                <a:solidFill>
                  <a:srgbClr val="00FF00"/>
                </a:solidFill>
                <a:latin typeface="Oswald"/>
                <a:ea typeface="Oswald"/>
                <a:cs typeface="Oswald"/>
                <a:sym typeface="Oswald"/>
              </a:rPr>
              <a:t>small </a:t>
            </a:r>
            <a:r>
              <a:rPr lang="en-US" sz="4400">
                <a:solidFill>
                  <a:srgbClr val="FFFFFF"/>
                </a:solidFill>
                <a:latin typeface="Oswald"/>
                <a:ea typeface="Oswald"/>
                <a:cs typeface="Oswald"/>
                <a:sym typeface="Oswald"/>
              </a:rPr>
              <a:t>brushes for </a:t>
            </a:r>
            <a:r>
              <a:rPr lang="en-US" sz="4400">
                <a:solidFill>
                  <a:srgbClr val="00FF00"/>
                </a:solidFill>
                <a:latin typeface="Oswald"/>
                <a:ea typeface="Oswald"/>
                <a:cs typeface="Oswald"/>
                <a:sym typeface="Oswald"/>
              </a:rPr>
              <a:t>small </a:t>
            </a:r>
            <a:r>
              <a:rPr lang="en-US" sz="4400">
                <a:solidFill>
                  <a:srgbClr val="FFFFFF"/>
                </a:solidFill>
                <a:latin typeface="Oswald"/>
                <a:ea typeface="Oswald"/>
                <a:cs typeface="Oswald"/>
                <a:sym typeface="Oswald"/>
              </a:rPr>
              <a:t>things </a:t>
            </a:r>
            <a:endParaRPr sz="44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44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rPr lang="en-US" sz="1800">
                <a:solidFill>
                  <a:srgbClr val="FFFFFF"/>
                </a:solidFill>
                <a:latin typeface="Oswald"/>
                <a:ea typeface="Oswald"/>
                <a:cs typeface="Oswald"/>
                <a:sym typeface="Oswald"/>
              </a:rPr>
              <a:t>🖼️           =           🖌️</a:t>
            </a:r>
            <a:endParaRPr sz="18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1600"/>
              </a:spcBef>
              <a:spcAft>
                <a:spcPts val="0"/>
              </a:spcAft>
              <a:buNone/>
            </a:pPr>
            <a:r>
              <a:t/>
            </a:r>
            <a:endParaRPr sz="1800">
              <a:solidFill>
                <a:srgbClr val="FFFFFF"/>
              </a:solidFill>
              <a:latin typeface="Oswald"/>
              <a:ea typeface="Oswald"/>
              <a:cs typeface="Oswald"/>
              <a:sym typeface="Oswald"/>
            </a:endParaRPr>
          </a:p>
          <a:p>
            <a:pPr indent="0" lvl="0" marL="0" rtl="0" algn="ctr">
              <a:lnSpc>
                <a:spcPct val="115000"/>
              </a:lnSpc>
              <a:spcBef>
                <a:spcPts val="1600"/>
              </a:spcBef>
              <a:spcAft>
                <a:spcPts val="1600"/>
              </a:spcAft>
              <a:buNone/>
            </a:pPr>
            <a:r>
              <a:rPr lang="en-US" sz="7200">
                <a:solidFill>
                  <a:srgbClr val="FFFFFF"/>
                </a:solidFill>
                <a:latin typeface="Oswald"/>
                <a:ea typeface="Oswald"/>
                <a:cs typeface="Oswald"/>
                <a:sym typeface="Oswald"/>
              </a:rPr>
              <a:t>🖼️=🖌️</a:t>
            </a:r>
            <a:endParaRPr sz="7200">
              <a:solidFill>
                <a:srgbClr val="CACACA"/>
              </a:solidFill>
              <a:latin typeface="Average"/>
              <a:ea typeface="Average"/>
              <a:cs typeface="Average"/>
              <a:sym typeface="Average"/>
            </a:endParaRPr>
          </a:p>
        </p:txBody>
      </p:sp>
      <p:sp>
        <p:nvSpPr>
          <p:cNvPr descr="Translations" id="852" name="Google Shape;852;p12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700">
                <a:solidFill>
                  <a:srgbClr val="AAAAAA"/>
                </a:solidFill>
                <a:latin typeface="Average"/>
                <a:ea typeface="Average"/>
                <a:cs typeface="Average"/>
                <a:sym typeface="Average"/>
              </a:rPr>
              <a:t>ለትናንሽ ነገሮች ትናንሽ ብሩሽዎችን ይጠቀሙ</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US" sz="1700">
                <a:solidFill>
                  <a:srgbClr val="AAAAAA"/>
                </a:solidFill>
                <a:latin typeface="Average"/>
                <a:ea typeface="Average"/>
                <a:cs typeface="Average"/>
                <a:sym typeface="Average"/>
              </a:rPr>
              <a:t>استخدم فرش صغيرة للأشياء الصغيرة</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Feu servir pinzells petits per a coses petites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用小刷子刷小东西</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US" sz="1700">
                <a:solidFill>
                  <a:srgbClr val="AAAAAA"/>
                </a:solidFill>
                <a:latin typeface="Average"/>
                <a:ea typeface="Average"/>
                <a:cs typeface="Average"/>
                <a:sym typeface="Average"/>
              </a:rPr>
              <a:t>برای کارهای کوچک از برس‌های کوچک استفاده کنید</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छोटी चीज़ों के लिए छोटे ब्रश का इस्तेमाल करें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小さなものには小さなブラシを使う</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작은 물건에는 작은 브러시를 사용하세요</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Ji bo tiştên piçûk firçeyên piçûk bikar bînin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Use pincéis pequenos para coisas pequenas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ਛੋਟੀਆਂ ਚੀਜ਼ਾਂ ਲਈ ਛੋਟੇ ਬੁਰਸ਼ਾਂ ਦੀ ਵਰਤੋਂ ਕਰੋ।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Используйте маленькие кисти для мелких вещей.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U isticmaal buraashyo yaryar waxyaabo yaryar</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Utilice cepillos pequeños para cosas pequeñas.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Tumia brashi ndogo kwa vitu vidogo</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Gumamit ng maliliit na brush para sa maliliit na bagay</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Küçük şeyler için küçük fırçalar kullanın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Використовуйте маленькі пензлі для дрібних речей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Sử dụng bàn chải nhỏ cho những thứ nhỏ</a:t>
            </a:r>
            <a:endParaRPr sz="2400"/>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descr="Title" id="857" name="Google Shape;857;p128"/>
          <p:cNvSpPr txBox="1"/>
          <p:nvPr/>
        </p:nvSpPr>
        <p:spPr>
          <a:xfrm>
            <a:off x="0" y="838200"/>
            <a:ext cx="4572000" cy="3444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US" sz="4200">
                <a:solidFill>
                  <a:srgbClr val="FFFFFF"/>
                </a:solidFill>
                <a:latin typeface="Oswald"/>
                <a:ea typeface="Oswald"/>
                <a:cs typeface="Oswald"/>
                <a:sym typeface="Oswald"/>
              </a:rPr>
              <a:t>Use the </a:t>
            </a:r>
            <a:r>
              <a:rPr lang="en-US" sz="4200">
                <a:solidFill>
                  <a:srgbClr val="00FF00"/>
                </a:solidFill>
                <a:latin typeface="Oswald"/>
                <a:ea typeface="Oswald"/>
                <a:cs typeface="Oswald"/>
                <a:sym typeface="Oswald"/>
              </a:rPr>
              <a:t>very tip</a:t>
            </a:r>
            <a:r>
              <a:rPr lang="en-US" sz="4200">
                <a:solidFill>
                  <a:srgbClr val="FFFFFF"/>
                </a:solidFill>
                <a:latin typeface="Oswald"/>
                <a:ea typeface="Oswald"/>
                <a:cs typeface="Oswald"/>
                <a:sym typeface="Oswald"/>
              </a:rPr>
              <a:t> for fine detail, </a:t>
            </a:r>
            <a:br>
              <a:rPr lang="en-US" sz="4200">
                <a:solidFill>
                  <a:srgbClr val="FFFFFF"/>
                </a:solidFill>
                <a:latin typeface="Oswald"/>
                <a:ea typeface="Oswald"/>
                <a:cs typeface="Oswald"/>
                <a:sym typeface="Oswald"/>
              </a:rPr>
            </a:br>
            <a:r>
              <a:rPr lang="en-US" sz="4200">
                <a:solidFill>
                  <a:srgbClr val="FFFFFF"/>
                </a:solidFill>
                <a:latin typeface="Oswald"/>
                <a:ea typeface="Oswald"/>
                <a:cs typeface="Oswald"/>
                <a:sym typeface="Oswald"/>
              </a:rPr>
              <a:t>holding your brush upright</a:t>
            </a:r>
            <a:endParaRPr sz="1200">
              <a:solidFill>
                <a:srgbClr val="CACACA"/>
              </a:solidFill>
              <a:latin typeface="Average"/>
              <a:ea typeface="Average"/>
              <a:cs typeface="Average"/>
              <a:sym typeface="Average"/>
            </a:endParaRPr>
          </a:p>
        </p:txBody>
      </p:sp>
      <p:grpSp>
        <p:nvGrpSpPr>
          <p:cNvPr id="858" name="Google Shape;858;p128"/>
          <p:cNvGrpSpPr/>
          <p:nvPr/>
        </p:nvGrpSpPr>
        <p:grpSpPr>
          <a:xfrm>
            <a:off x="13" y="4283209"/>
            <a:ext cx="4572162" cy="1866437"/>
            <a:chOff x="815088" y="1601462"/>
            <a:chExt cx="7513824" cy="3067275"/>
          </a:xfrm>
        </p:grpSpPr>
        <p:pic>
          <p:nvPicPr>
            <p:cNvPr id="859" name="Google Shape;859;p128"/>
            <p:cNvPicPr preferRelativeResize="0"/>
            <p:nvPr/>
          </p:nvPicPr>
          <p:blipFill>
            <a:blip r:embed="rId3">
              <a:alphaModFix/>
            </a:blip>
            <a:stretch>
              <a:fillRect/>
            </a:stretch>
          </p:blipFill>
          <p:spPr>
            <a:xfrm>
              <a:off x="815088" y="1601462"/>
              <a:ext cx="7513824" cy="3067275"/>
            </a:xfrm>
            <a:prstGeom prst="rect">
              <a:avLst/>
            </a:prstGeom>
            <a:noFill/>
            <a:ln>
              <a:noFill/>
            </a:ln>
          </p:spPr>
        </p:pic>
        <p:sp>
          <p:nvSpPr>
            <p:cNvPr id="860" name="Google Shape;860;p128"/>
            <p:cNvSpPr/>
            <p:nvPr/>
          </p:nvSpPr>
          <p:spPr>
            <a:xfrm>
              <a:off x="1058525" y="3021450"/>
              <a:ext cx="375600" cy="3756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descr="Translations" id="861" name="Google Shape;861;p128"/>
          <p:cNvSpPr txBox="1"/>
          <p:nvPr/>
        </p:nvSpPr>
        <p:spPr>
          <a:xfrm>
            <a:off x="4572150" y="125"/>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700">
                <a:solidFill>
                  <a:srgbClr val="AAAAAA"/>
                </a:solidFill>
                <a:latin typeface="Average"/>
                <a:ea typeface="Average"/>
                <a:cs typeface="Average"/>
                <a:sym typeface="Average"/>
              </a:rPr>
              <a:t>ለጥሩ ዝርዝር ጥቆማውን ይጠቀሙ</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US" sz="1700">
                <a:solidFill>
                  <a:srgbClr val="AAAAAA"/>
                </a:solidFill>
                <a:latin typeface="Average"/>
                <a:ea typeface="Average"/>
                <a:cs typeface="Average"/>
                <a:sym typeface="Average"/>
              </a:rPr>
              <a:t>استخدم نفس الطرف للحصول على تفاصيل دقيقة</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Feu servir la punta més fina per a detalls fins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使用尖端来获得精细的细节</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US" sz="1700">
                <a:solidFill>
                  <a:srgbClr val="AAAAAA"/>
                </a:solidFill>
                <a:latin typeface="Average"/>
                <a:ea typeface="Average"/>
                <a:cs typeface="Average"/>
                <a:sym typeface="Average"/>
              </a:rPr>
              <a:t>برای جزئیات دقیق از نوک بسیار ریز استفاده کنید</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बारीक विवरण के लिए सबसे ऊपरी सिरे का उपयोग करें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細かい部分には先端部分を使用してください</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세부적인 디테일을 위해 맨 끝부분을 사용하세요</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Ji bo hûrguliyên hûr serê herî baş bikar bînin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Use a ponta para detalhes finos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ਬਾਰੀਕ ਵੇਰਵੇ ਲਈ ਬਿਲਕੁਲ ਸੁਝਾਅ ਦੀ ਵਰਤੋਂ ਕਰੋ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Используйте самый кончик для мельчайших деталей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Isticmaal caarada si aad u hesho faahfaahin fiican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Utilice la punta fina para detalles finos.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Tumia kidokezo sana kwa maelezo mazuri</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Gamitin ang pinaka tip para sa pinong detalye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İnce ayrıntılar için en uç noktayı kullanın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Використовуйте самий кінчик для дрібних деталей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Sử dụng đầu nhọn để có chi tiết tốt</a:t>
            </a:r>
            <a:endParaRPr sz="21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id="283" name="Google Shape;283;p48"/>
          <p:cNvPicPr preferRelativeResize="0"/>
          <p:nvPr/>
        </p:nvPicPr>
        <p:blipFill>
          <a:blip r:embed="rId3">
            <a:alphaModFix/>
          </a:blip>
          <a:stretch>
            <a:fillRect/>
          </a:stretch>
        </p:blipFill>
        <p:spPr>
          <a:xfrm>
            <a:off x="0" y="0"/>
            <a:ext cx="9144003" cy="6858002"/>
          </a:xfrm>
          <a:prstGeom prst="rect">
            <a:avLst/>
          </a:prstGeom>
          <a:noFill/>
          <a:ln>
            <a:noFill/>
          </a:ln>
        </p:spPr>
      </p:pic>
      <p:sp>
        <p:nvSpPr>
          <p:cNvPr id="284" name="Google Shape;284;p48"/>
          <p:cNvSpPr txBox="1"/>
          <p:nvPr/>
        </p:nvSpPr>
        <p:spPr>
          <a:xfrm>
            <a:off x="1945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Today you need</a:t>
            </a:r>
            <a:endParaRPr sz="4800">
              <a:solidFill>
                <a:srgbClr val="CACACA"/>
              </a:solidFill>
              <a:latin typeface="Average"/>
              <a:ea typeface="Average"/>
              <a:cs typeface="Average"/>
              <a:sym typeface="Average"/>
            </a:endParaRPr>
          </a:p>
        </p:txBody>
      </p:sp>
      <p:sp>
        <p:nvSpPr>
          <p:cNvPr id="285" name="Google Shape;285;p48"/>
          <p:cNvSpPr txBox="1"/>
          <p:nvPr/>
        </p:nvSpPr>
        <p:spPr>
          <a:xfrm>
            <a:off x="4417275" y="611250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latin typeface="Average"/>
                <a:ea typeface="Average"/>
                <a:cs typeface="Average"/>
                <a:sym typeface="Average"/>
              </a:rPr>
              <a:t>The good copy of your painting</a:t>
            </a:r>
            <a:endParaRPr b="1" sz="2400">
              <a:latin typeface="Average"/>
              <a:ea typeface="Average"/>
              <a:cs typeface="Average"/>
              <a:sym typeface="Average"/>
            </a:endParaRPr>
          </a:p>
        </p:txBody>
      </p:sp>
      <p:sp>
        <p:nvSpPr>
          <p:cNvPr id="286" name="Google Shape;286;p48"/>
          <p:cNvSpPr txBox="1"/>
          <p:nvPr/>
        </p:nvSpPr>
        <p:spPr>
          <a:xfrm>
            <a:off x="-30350" y="231870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Two containers of water</a:t>
            </a:r>
            <a:endParaRPr b="1" sz="2400">
              <a:solidFill>
                <a:srgbClr val="CACACA"/>
              </a:solidFill>
              <a:latin typeface="Average"/>
              <a:ea typeface="Average"/>
              <a:cs typeface="Average"/>
              <a:sym typeface="Average"/>
            </a:endParaRPr>
          </a:p>
        </p:txBody>
      </p:sp>
      <p:sp>
        <p:nvSpPr>
          <p:cNvPr id="287" name="Google Shape;287;p48"/>
          <p:cNvSpPr txBox="1"/>
          <p:nvPr/>
        </p:nvSpPr>
        <p:spPr>
          <a:xfrm>
            <a:off x="260350" y="3662873"/>
            <a:ext cx="39432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Art kit with brushes</a:t>
            </a:r>
            <a:endParaRPr b="1" sz="2400">
              <a:solidFill>
                <a:srgbClr val="CACACA"/>
              </a:solidFill>
              <a:latin typeface="Average"/>
              <a:ea typeface="Average"/>
              <a:cs typeface="Average"/>
              <a:sym typeface="Average"/>
            </a:endParaRPr>
          </a:p>
        </p:txBody>
      </p:sp>
      <p:sp>
        <p:nvSpPr>
          <p:cNvPr id="288" name="Google Shape;288;p48"/>
          <p:cNvSpPr txBox="1"/>
          <p:nvPr/>
        </p:nvSpPr>
        <p:spPr>
          <a:xfrm>
            <a:off x="19450" y="62267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palette</a:t>
            </a:r>
            <a:endParaRPr b="1" sz="2400">
              <a:solidFill>
                <a:srgbClr val="CACACA"/>
              </a:solidFill>
              <a:latin typeface="Average"/>
              <a:ea typeface="Average"/>
              <a:cs typeface="Average"/>
              <a:sym typeface="Average"/>
            </a:endParaRPr>
          </a:p>
        </p:txBody>
      </p:sp>
      <p:sp>
        <p:nvSpPr>
          <p:cNvPr id="289" name="Google Shape;289;p48"/>
          <p:cNvSpPr txBox="1"/>
          <p:nvPr/>
        </p:nvSpPr>
        <p:spPr>
          <a:xfrm>
            <a:off x="4572000" y="0"/>
            <a:ext cx="4572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 📵</a:t>
            </a:r>
            <a:endParaRPr sz="4800"/>
          </a:p>
        </p:txBody>
      </p:sp>
      <p:sp>
        <p:nvSpPr>
          <p:cNvPr id="290" name="Google Shape;290;p48"/>
          <p:cNvSpPr txBox="1"/>
          <p:nvPr/>
        </p:nvSpPr>
        <p:spPr>
          <a:xfrm>
            <a:off x="4314300" y="122925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latin typeface="Average"/>
                <a:ea typeface="Average"/>
                <a:cs typeface="Average"/>
                <a:sym typeface="Average"/>
              </a:rPr>
              <a:t>Reference photos</a:t>
            </a:r>
            <a:endParaRPr b="1" sz="2400">
              <a:latin typeface="Average"/>
              <a:ea typeface="Average"/>
              <a:cs typeface="Average"/>
              <a:sym typeface="Average"/>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129"/>
          <p:cNvSpPr txBox="1"/>
          <p:nvPr/>
        </p:nvSpPr>
        <p:spPr>
          <a:xfrm>
            <a:off x="-50" y="40"/>
            <a:ext cx="45723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US" sz="3600">
                <a:solidFill>
                  <a:srgbClr val="FFFFFF"/>
                </a:solidFill>
                <a:latin typeface="Oswald"/>
                <a:ea typeface="Oswald"/>
                <a:cs typeface="Oswald"/>
                <a:sym typeface="Oswald"/>
              </a:rPr>
              <a:t>Use the </a:t>
            </a:r>
            <a:r>
              <a:rPr lang="en-US" sz="3600">
                <a:solidFill>
                  <a:srgbClr val="00FF00"/>
                </a:solidFill>
                <a:latin typeface="Oswald"/>
                <a:ea typeface="Oswald"/>
                <a:cs typeface="Oswald"/>
                <a:sym typeface="Oswald"/>
              </a:rPr>
              <a:t>side of the brush</a:t>
            </a:r>
            <a:r>
              <a:rPr lang="en-US" sz="3600">
                <a:solidFill>
                  <a:srgbClr val="FFFFFF"/>
                </a:solidFill>
                <a:latin typeface="Oswald"/>
                <a:ea typeface="Oswald"/>
                <a:cs typeface="Oswald"/>
                <a:sym typeface="Oswald"/>
              </a:rPr>
              <a:t> for wide areas. </a:t>
            </a:r>
            <a:endParaRPr sz="36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36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36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3600">
              <a:solidFill>
                <a:srgbClr val="FFFFFF"/>
              </a:solidFill>
              <a:latin typeface="Oswald"/>
              <a:ea typeface="Oswald"/>
              <a:cs typeface="Oswald"/>
              <a:sym typeface="Oswald"/>
            </a:endParaRPr>
          </a:p>
          <a:p>
            <a:pPr indent="0" lvl="0" marL="0" rtl="0" algn="ctr">
              <a:lnSpc>
                <a:spcPct val="115000"/>
              </a:lnSpc>
              <a:spcBef>
                <a:spcPts val="1600"/>
              </a:spcBef>
              <a:spcAft>
                <a:spcPts val="1600"/>
              </a:spcAft>
              <a:buNone/>
            </a:pPr>
            <a:br>
              <a:rPr lang="en-US" sz="3600">
                <a:solidFill>
                  <a:srgbClr val="FFFFFF"/>
                </a:solidFill>
                <a:latin typeface="Oswald"/>
                <a:ea typeface="Oswald"/>
                <a:cs typeface="Oswald"/>
                <a:sym typeface="Oswald"/>
              </a:rPr>
            </a:br>
            <a:r>
              <a:rPr lang="en-US" sz="3600">
                <a:solidFill>
                  <a:srgbClr val="FFFFFF"/>
                </a:solidFill>
                <a:latin typeface="Oswald"/>
                <a:ea typeface="Oswald"/>
                <a:cs typeface="Oswald"/>
                <a:sym typeface="Oswald"/>
              </a:rPr>
              <a:t>Use the </a:t>
            </a:r>
            <a:r>
              <a:rPr lang="en-US" sz="3600">
                <a:solidFill>
                  <a:srgbClr val="00FF00"/>
                </a:solidFill>
                <a:latin typeface="Oswald"/>
                <a:ea typeface="Oswald"/>
                <a:cs typeface="Oswald"/>
                <a:sym typeface="Oswald"/>
              </a:rPr>
              <a:t>tip</a:t>
            </a:r>
            <a:r>
              <a:rPr lang="en-US" sz="3600">
                <a:solidFill>
                  <a:srgbClr val="FFFFFF"/>
                </a:solidFill>
                <a:latin typeface="Oswald"/>
                <a:ea typeface="Oswald"/>
                <a:cs typeface="Oswald"/>
                <a:sym typeface="Oswald"/>
              </a:rPr>
              <a:t> to define the outside edge.</a:t>
            </a:r>
            <a:endParaRPr sz="1200">
              <a:solidFill>
                <a:srgbClr val="CACACA"/>
              </a:solidFill>
              <a:latin typeface="Average"/>
              <a:ea typeface="Average"/>
              <a:cs typeface="Average"/>
              <a:sym typeface="Average"/>
            </a:endParaRPr>
          </a:p>
        </p:txBody>
      </p:sp>
      <p:grpSp>
        <p:nvGrpSpPr>
          <p:cNvPr id="867" name="Google Shape;867;p129"/>
          <p:cNvGrpSpPr/>
          <p:nvPr/>
        </p:nvGrpSpPr>
        <p:grpSpPr>
          <a:xfrm>
            <a:off x="18" y="2379115"/>
            <a:ext cx="4572162" cy="1866437"/>
            <a:chOff x="815088" y="1361962"/>
            <a:chExt cx="7513824" cy="3067275"/>
          </a:xfrm>
        </p:grpSpPr>
        <p:pic>
          <p:nvPicPr>
            <p:cNvPr id="868" name="Google Shape;868;p129"/>
            <p:cNvPicPr preferRelativeResize="0"/>
            <p:nvPr/>
          </p:nvPicPr>
          <p:blipFill>
            <a:blip r:embed="rId3">
              <a:alphaModFix/>
            </a:blip>
            <a:stretch>
              <a:fillRect/>
            </a:stretch>
          </p:blipFill>
          <p:spPr>
            <a:xfrm>
              <a:off x="815088" y="1361962"/>
              <a:ext cx="7513824" cy="3067275"/>
            </a:xfrm>
            <a:prstGeom prst="rect">
              <a:avLst/>
            </a:prstGeom>
            <a:noFill/>
            <a:ln>
              <a:noFill/>
            </a:ln>
          </p:spPr>
        </p:pic>
        <p:sp>
          <p:nvSpPr>
            <p:cNvPr id="869" name="Google Shape;869;p129"/>
            <p:cNvSpPr/>
            <p:nvPr/>
          </p:nvSpPr>
          <p:spPr>
            <a:xfrm>
              <a:off x="1309125" y="2859073"/>
              <a:ext cx="992400" cy="5028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descr="Translations" id="870" name="Google Shape;870;p129"/>
          <p:cNvSpPr txBox="1"/>
          <p:nvPr/>
        </p:nvSpPr>
        <p:spPr>
          <a:xfrm>
            <a:off x="4571700" y="25"/>
            <a:ext cx="4572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700">
                <a:solidFill>
                  <a:srgbClr val="AAAAAA"/>
                </a:solidFill>
                <a:latin typeface="Average"/>
                <a:ea typeface="Average"/>
                <a:cs typeface="Average"/>
                <a:sym typeface="Average"/>
              </a:rPr>
              <a:t>ሰፊ ቦታዎችን ብሩሽ ጎን ይጠቀሙ</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US" sz="1700">
                <a:solidFill>
                  <a:srgbClr val="AAAAAA"/>
                </a:solidFill>
                <a:latin typeface="Average"/>
                <a:ea typeface="Average"/>
                <a:cs typeface="Average"/>
                <a:sym typeface="Average"/>
              </a:rPr>
              <a:t>استخدم جانب الفرشاة للمناطق الواسعة</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Feu servir el lateral del raspall per a zones amples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使用刷子的侧面来清洁大面积区域</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US" sz="1700">
                <a:solidFill>
                  <a:srgbClr val="AAAAAA"/>
                </a:solidFill>
                <a:latin typeface="Average"/>
                <a:ea typeface="Average"/>
                <a:cs typeface="Average"/>
                <a:sym typeface="Average"/>
              </a:rPr>
              <a:t>برای نواحی وسیع از کناره برس استفاده کنید</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चौड़े क्षेत्रों के लिए ब्रश के किनारे का उपयोग करें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広い範囲にはブラシの側面を使用してください</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넓은 부위에는 브러시 측면을 사용하세요</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Ji bo deverên fireh aliyê firçeyê bi kar bîne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Use a lateral da escova para áreas amplas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ਚੌੜੇ ਖੇਤਰਾਂ ਲਈ ਬੁਰਸ਼ ਦੇ ਪਾਸੇ ਦੀ ਵਰਤੋਂ ਕਰੋ।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Для больших площадей используйте боковую часть кисти.</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U isticmaal dhinaca burushka meelaha ballaaran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Utilice el lateral del cepillo para áreas amplias.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Tumia upande wa brashi kwa maeneo pana</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Gamitin ang gilid ng brush para sa malalawak na lugar</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Geniş alanlar için fırçanın yan tarafını kullanın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Використовуйте бічну частину щітки для широких ділянок</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Sử dụng mặt bên của bàn chải cho các khu vực rộng</a:t>
            </a:r>
            <a:endParaRPr sz="2000"/>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4" name="Shape 874"/>
        <p:cNvGrpSpPr/>
        <p:nvPr/>
      </p:nvGrpSpPr>
      <p:grpSpPr>
        <a:xfrm>
          <a:off x="0" y="0"/>
          <a:ext cx="0" cy="0"/>
          <a:chOff x="0" y="0"/>
          <a:chExt cx="0" cy="0"/>
        </a:xfrm>
      </p:grpSpPr>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sp>
        <p:nvSpPr>
          <p:cNvPr descr="Title" id="879" name="Google Shape;879;p131"/>
          <p:cNvSpPr txBox="1"/>
          <p:nvPr/>
        </p:nvSpPr>
        <p:spPr>
          <a:xfrm>
            <a:off x="0" y="346285"/>
            <a:ext cx="9144000" cy="171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What goes </a:t>
            </a:r>
            <a:r>
              <a:rPr lang="en-US" sz="4800">
                <a:solidFill>
                  <a:srgbClr val="EA9999"/>
                </a:solidFill>
                <a:latin typeface="Oswald"/>
                <a:ea typeface="Oswald"/>
                <a:cs typeface="Oswald"/>
                <a:sym typeface="Oswald"/>
              </a:rPr>
              <a:t>wrong </a:t>
            </a:r>
            <a:r>
              <a:rPr lang="en-US" sz="4800">
                <a:solidFill>
                  <a:srgbClr val="FFFFFF"/>
                </a:solidFill>
                <a:latin typeface="Oswald"/>
                <a:ea typeface="Oswald"/>
                <a:cs typeface="Oswald"/>
                <a:sym typeface="Oswald"/>
              </a:rPr>
              <a:t>with realistic watercolour - and how to</a:t>
            </a:r>
            <a:r>
              <a:rPr lang="en-US" sz="4800">
                <a:solidFill>
                  <a:srgbClr val="00FF00"/>
                </a:solidFill>
                <a:latin typeface="Oswald"/>
                <a:ea typeface="Oswald"/>
                <a:cs typeface="Oswald"/>
                <a:sym typeface="Oswald"/>
              </a:rPr>
              <a:t> fix it</a:t>
            </a:r>
            <a:r>
              <a:rPr lang="en-US" sz="4800">
                <a:solidFill>
                  <a:srgbClr val="FFFFFF"/>
                </a:solidFill>
                <a:latin typeface="Oswald"/>
                <a:ea typeface="Oswald"/>
                <a:cs typeface="Oswald"/>
                <a:sym typeface="Oswald"/>
              </a:rPr>
              <a:t>!</a:t>
            </a:r>
            <a:endParaRPr sz="4800">
              <a:solidFill>
                <a:srgbClr val="FFFFFF"/>
              </a:solidFill>
              <a:latin typeface="Oswald"/>
              <a:ea typeface="Oswald"/>
              <a:cs typeface="Oswald"/>
              <a:sym typeface="Oswald"/>
            </a:endParaRPr>
          </a:p>
        </p:txBody>
      </p:sp>
      <p:sp>
        <p:nvSpPr>
          <p:cNvPr descr="Translations" id="880" name="Google Shape;880;p131"/>
          <p:cNvSpPr txBox="1"/>
          <p:nvPr/>
        </p:nvSpPr>
        <p:spPr>
          <a:xfrm>
            <a:off x="0" y="2400300"/>
            <a:ext cx="9144000" cy="3895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በተጨባጭ የውሃ ቀለም ምን ችግር አለበት - እና እንዴት ማስተካከል እንደሚቻል!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ما الذي يحدث خطأً في الألوان المائية الواقعية - وكيفية إصلاحه!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Què falla amb l'aquarel·la realista i com solucionar-ho!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写实水彩画出了什么问题 - 以及如何解决！</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چه مشکلی در نقاشی با آبرنگ واقع‌گرایانه پیش می‌آید - و چگونه آن را برطرف کنیم!</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यथार्थवादी जलरंग में क्या गलत हो जाता है - और इसे कैसे ठीक किया जाए!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リアルな水彩画で何が問題になるのか、そしてそれをどう修正するのか。</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사실적인 수채화의 문제점은 무엇이며, 이를 해결하는 방법은 무엇입니까!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Çi bi rengên avî yên rastîn xelet diçe - û meriv çawa wê rast bike!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O que dá errado com aquarela realista - e como consertar!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ਯਥਾਰਥਵਾਦੀ ਵਾਟਰਕਲਰ ਵਿੱਚ ਕੀ ਗਲਤੀ ਹੁੰਦੀ ਹੈ - ਅਤੇ ਇਸਨੂੰ ਕਿਵੇਂ ਠੀਕ ਕਰਨਾ 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Что не так с реалистичной акварелью — и как это исправить!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Maxaa khaldamay midabka biyaha dhabta ah - iyo sida loo hagaajiyo!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¡Qué falla con la acuarela realista y cómo solucionarlo!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Ni nini kibaya na rangi halisi ya maji - na jinsi ya kuirekebisha!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Ano ang mali sa makatotohanang watercolor - at kung paano ito ayusin!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Gerçekçi suluboyada ne yanlış gidiyor - ve nasıl düzeltilir!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Що не так з реалістичною аквареллю – і як це виправити!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Màu nước thực tế có vấn đề gì và cách khắc phục!</a:t>
            </a:r>
            <a:endParaRPr sz="2500">
              <a:solidFill>
                <a:srgbClr val="CACACA"/>
              </a:solidFill>
              <a:latin typeface="Average"/>
              <a:ea typeface="Average"/>
              <a:cs typeface="Average"/>
              <a:sym typeface="Average"/>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4" name="Shape 884"/>
        <p:cNvGrpSpPr/>
        <p:nvPr/>
      </p:nvGrpSpPr>
      <p:grpSpPr>
        <a:xfrm>
          <a:off x="0" y="0"/>
          <a:ext cx="0" cy="0"/>
          <a:chOff x="0" y="0"/>
          <a:chExt cx="0" cy="0"/>
        </a:xfrm>
      </p:grpSpPr>
      <p:sp>
        <p:nvSpPr>
          <p:cNvPr descr="Translations" id="885" name="Google Shape;885;p132"/>
          <p:cNvSpPr txBox="1"/>
          <p:nvPr/>
        </p:nvSpPr>
        <p:spPr>
          <a:xfrm>
            <a:off x="0" y="0"/>
            <a:ext cx="2743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800">
                <a:solidFill>
                  <a:srgbClr val="FFFFFF"/>
                </a:solidFill>
                <a:latin typeface="Oswald"/>
                <a:ea typeface="Oswald"/>
                <a:cs typeface="Oswald"/>
                <a:sym typeface="Oswald"/>
              </a:rPr>
              <a:t>It looks </a:t>
            </a:r>
            <a:r>
              <a:rPr lang="en-US" sz="3800">
                <a:solidFill>
                  <a:srgbClr val="EA9999"/>
                </a:solidFill>
                <a:latin typeface="Oswald"/>
                <a:ea typeface="Oswald"/>
                <a:cs typeface="Oswald"/>
                <a:sym typeface="Oswald"/>
              </a:rPr>
              <a:t>wet and blurry</a:t>
            </a:r>
            <a:r>
              <a:rPr lang="en-US" sz="3800">
                <a:solidFill>
                  <a:srgbClr val="FFFFFF"/>
                </a:solidFill>
                <a:latin typeface="Oswald"/>
                <a:ea typeface="Oswald"/>
                <a:cs typeface="Oswald"/>
                <a:sym typeface="Oswald"/>
              </a:rPr>
              <a:t>!</a:t>
            </a:r>
            <a:endParaRPr sz="38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CCCCCC"/>
              </a:solidFill>
              <a:latin typeface="Oswald"/>
              <a:ea typeface="Oswald"/>
              <a:cs typeface="Oswald"/>
              <a:sym typeface="Oswald"/>
            </a:endParaRPr>
          </a:p>
          <a:p>
            <a:pPr indent="-393700" lvl="0" marL="457200" rtl="0" algn="l">
              <a:spcBef>
                <a:spcPts val="0"/>
              </a:spcBef>
              <a:spcAft>
                <a:spcPts val="0"/>
              </a:spcAft>
              <a:buClr>
                <a:srgbClr val="CCCCCC"/>
              </a:buClr>
              <a:buSzPts val="2600"/>
              <a:buFont typeface="Average"/>
              <a:buChar char="●"/>
            </a:pPr>
            <a:r>
              <a:rPr b="1" lang="en-US" sz="2600">
                <a:solidFill>
                  <a:srgbClr val="00FF00"/>
                </a:solidFill>
                <a:latin typeface="Average"/>
                <a:ea typeface="Average"/>
                <a:cs typeface="Average"/>
                <a:sym typeface="Average"/>
              </a:rPr>
              <a:t>Remove extra water</a:t>
            </a:r>
            <a:r>
              <a:rPr lang="en-US" sz="2600">
                <a:solidFill>
                  <a:srgbClr val="CCCCCC"/>
                </a:solidFill>
                <a:latin typeface="Average"/>
                <a:ea typeface="Average"/>
                <a:cs typeface="Average"/>
                <a:sym typeface="Average"/>
              </a:rPr>
              <a:t> from your brush. </a:t>
            </a:r>
            <a:endParaRPr sz="2600">
              <a:solidFill>
                <a:srgbClr val="CCCCCC"/>
              </a:solidFill>
              <a:latin typeface="Average"/>
              <a:ea typeface="Average"/>
              <a:cs typeface="Average"/>
              <a:sym typeface="Average"/>
            </a:endParaRPr>
          </a:p>
          <a:p>
            <a:pPr indent="0" lvl="0" marL="457200" rtl="0" algn="l">
              <a:spcBef>
                <a:spcPts val="0"/>
              </a:spcBef>
              <a:spcAft>
                <a:spcPts val="0"/>
              </a:spcAft>
              <a:buNone/>
            </a:pPr>
            <a:r>
              <a:t/>
            </a:r>
            <a:endParaRPr sz="2600">
              <a:solidFill>
                <a:srgbClr val="CCCCCC"/>
              </a:solidFill>
              <a:latin typeface="Average"/>
              <a:ea typeface="Average"/>
              <a:cs typeface="Average"/>
              <a:sym typeface="Average"/>
            </a:endParaRPr>
          </a:p>
          <a:p>
            <a:pPr indent="-393700" lvl="0" marL="457200" rtl="0" algn="l">
              <a:spcBef>
                <a:spcPts val="0"/>
              </a:spcBef>
              <a:spcAft>
                <a:spcPts val="0"/>
              </a:spcAft>
              <a:buClr>
                <a:srgbClr val="CCCCCC"/>
              </a:buClr>
              <a:buSzPts val="2600"/>
              <a:buFont typeface="Average"/>
              <a:buChar char="●"/>
            </a:pPr>
            <a:r>
              <a:rPr lang="en-US" sz="2600">
                <a:solidFill>
                  <a:srgbClr val="CCCCCC"/>
                </a:solidFill>
                <a:latin typeface="Average"/>
                <a:ea typeface="Average"/>
                <a:cs typeface="Average"/>
                <a:sym typeface="Average"/>
              </a:rPr>
              <a:t>Let your painting </a:t>
            </a:r>
            <a:r>
              <a:rPr b="1" lang="en-US" sz="2600">
                <a:solidFill>
                  <a:srgbClr val="00FF00"/>
                </a:solidFill>
                <a:latin typeface="Average"/>
                <a:ea typeface="Average"/>
                <a:cs typeface="Average"/>
                <a:sym typeface="Average"/>
              </a:rPr>
              <a:t>dry between layers</a:t>
            </a:r>
            <a:r>
              <a:rPr lang="en-US" sz="2600">
                <a:solidFill>
                  <a:srgbClr val="CCCCCC"/>
                </a:solidFill>
                <a:latin typeface="Average"/>
                <a:ea typeface="Average"/>
                <a:cs typeface="Average"/>
                <a:sym typeface="Average"/>
              </a:rPr>
              <a:t>. </a:t>
            </a:r>
            <a:endParaRPr sz="2600">
              <a:solidFill>
                <a:srgbClr val="CCCCCC"/>
              </a:solidFill>
              <a:latin typeface="Average"/>
              <a:ea typeface="Average"/>
              <a:cs typeface="Average"/>
              <a:sym typeface="Average"/>
            </a:endParaRPr>
          </a:p>
          <a:p>
            <a:pPr indent="0" lvl="0" marL="457200" rtl="0" algn="l">
              <a:spcBef>
                <a:spcPts val="0"/>
              </a:spcBef>
              <a:spcAft>
                <a:spcPts val="0"/>
              </a:spcAft>
              <a:buNone/>
            </a:pPr>
            <a:r>
              <a:t/>
            </a:r>
            <a:endParaRPr sz="2600">
              <a:solidFill>
                <a:srgbClr val="CCCCCC"/>
              </a:solidFill>
              <a:latin typeface="Average"/>
              <a:ea typeface="Average"/>
              <a:cs typeface="Average"/>
              <a:sym typeface="Average"/>
            </a:endParaRPr>
          </a:p>
          <a:p>
            <a:pPr indent="-393700" lvl="0" marL="457200" rtl="0" algn="l">
              <a:spcBef>
                <a:spcPts val="0"/>
              </a:spcBef>
              <a:spcAft>
                <a:spcPts val="0"/>
              </a:spcAft>
              <a:buClr>
                <a:srgbClr val="CCCCCC"/>
              </a:buClr>
              <a:buSzPts val="2600"/>
              <a:buFont typeface="Average"/>
              <a:buChar char="●"/>
            </a:pPr>
            <a:r>
              <a:rPr lang="en-US" sz="2600">
                <a:solidFill>
                  <a:srgbClr val="CCCCCC"/>
                </a:solidFill>
                <a:latin typeface="Average"/>
                <a:ea typeface="Average"/>
                <a:cs typeface="Average"/>
                <a:sym typeface="Average"/>
              </a:rPr>
              <a:t>Work on </a:t>
            </a:r>
            <a:r>
              <a:rPr b="1" lang="en-US" sz="2600">
                <a:solidFill>
                  <a:srgbClr val="00FF00"/>
                </a:solidFill>
                <a:latin typeface="Average"/>
                <a:ea typeface="Average"/>
                <a:cs typeface="Average"/>
                <a:sym typeface="Average"/>
              </a:rPr>
              <a:t>more than one </a:t>
            </a:r>
            <a:r>
              <a:rPr lang="en-US" sz="2600">
                <a:solidFill>
                  <a:srgbClr val="CCCCCC"/>
                </a:solidFill>
                <a:latin typeface="Average"/>
                <a:ea typeface="Average"/>
                <a:cs typeface="Average"/>
                <a:sym typeface="Average"/>
              </a:rPr>
              <a:t>area at once.</a:t>
            </a:r>
            <a:endParaRPr sz="2600">
              <a:solidFill>
                <a:srgbClr val="CCCCCC"/>
              </a:solidFill>
              <a:latin typeface="Average"/>
              <a:ea typeface="Average"/>
              <a:cs typeface="Average"/>
              <a:sym typeface="Average"/>
            </a:endParaRPr>
          </a:p>
        </p:txBody>
      </p:sp>
      <p:sp>
        <p:nvSpPr>
          <p:cNvPr descr="Translations" id="886" name="Google Shape;886;p132"/>
          <p:cNvSpPr txBox="1"/>
          <p:nvPr/>
        </p:nvSpPr>
        <p:spPr>
          <a:xfrm>
            <a:off x="2743200" y="0"/>
            <a:ext cx="6400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rgbClr val="AAAAAA"/>
                </a:solidFill>
                <a:latin typeface="Average"/>
                <a:ea typeface="Average"/>
                <a:cs typeface="Average"/>
                <a:sym typeface="Average"/>
              </a:rPr>
              <a:t>እርጥብ እና ብዥ ያለ ይመስላል፡ ተጨማሪ ውሃ ከብሩሽ ያስወግዱ። ስዕልዎ በንብርብሮች መካከል ይደርቅ. በአንድ ጊዜ ከአንድ በላይ አካባቢ ይስሩ።</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تبدو اللوحة مبللة وضبابيّة: أزل الماء الزائد من فرشاتك. اترك لوحتك تجفّ بين الطبقات. اعمل على أكثر من منطقة في آنٍ واحد.</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Sembla humit i borrós: ​​Treu l'excés d'aigua del pinzell. Deixa que la pintura s'assequi entre capes. Treballa en més d'una zona alhora.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看起来湿漉漉的，模糊不清：擦掉画笔上多余的水。让每一层都干燥。一次在多个区域进行创作。</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خیس و تار به نظر می‌رسد: آب اضافی را از روی قلم‌مو پاک کنید. بگذارید نقاشی بین لایه‌ها خشک شود. همزمان روی بیش از یک قسمت کار کنید.</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यह गीला और धुंधला लग रहा है: अपने ब्रश से अतिरिक्त पानी निकाल दें। परतों के बीच अपनी पेंटिंग को सूखने दें। एक साथ एक से ज़्यादा जगहों पर काम करें।</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濡れてぼやけているように見える：筆から余分な水分を取り除き、層ごとに絵の具を乾かします。複数の箇所を一度に作業しましょう。</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젖어서 흐릿해 보이면 붓에 묻은 물기를 제거하세요. 겹칠 때마다 그림이 마르도록 두세요. 한 번에 여러 면을 칠하세요.</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Şil û nezelal xuya dike: Ava zêde ji firçeya xwe derxînin. Bila wêneyê we di navbera tebeqeyan de hişk bibe. Di carekê de li ser zêdetir deverekê bixebitin.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Parece molhado e borrado: retire o excesso de água do pincel. Deixe a pintura secar entre as camadas. Trabalhe em mais de uma área ao mesmo tempo.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ਇਹ ਗਿੱਲਾ ਅਤੇ ਧੁੰਦਲਾ ਦਿਖਾਈ ਦਿੰਦਾ ਹੈ: ਆਪਣੇ ਬੁਰਸ਼ ਤੋਂ ਵਾਧੂ ਪਾਣੀ ਕੱਢੋ। ਆਪਣੀ ਪੇਂਟਿੰਗ ਨੂੰ ਪਰਤਾਂ ਵਿਚਕਾਰ ਸੁੱਕਣ ਦਿਓ। ਇੱਕੋ ਸਮੇਂ ਇੱਕ ਤੋਂ ਵੱਧ ਖੇਤਰਾਂ 'ਤੇ ਕੰਮ ਕਰੋ।</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Рисунок выглядит мокрым и размытым: удалите лишнюю воду с кисти. Дайте рисунку высохнуть между слоями. Работайте с несколькими участками одновременно.</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Waxay u egtahay qoyan oo guduudan: Ka saar biyo dheeraad ah burushkaaga. Rinjiyeyntaadu ha qallajiso lakabyada dhexdooda. Ka shaqee in ka badan hal aag hal mar.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Se ve húmedo y borroso: Elimina el exceso de agua del pincel. Deja secar la pintura entre capas. Trabaja en más de una zona a la vez.</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Inaonekana mvua na ukungu: Ondoa maji ya ziada kwenye brashi yako. Acha uchoraji wako ukauke kati ya tabaka. Fanya kazi zaidi ya eneo moja kwa wakati mmoja.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Mukhang basa at malabo: Alisin ang sobrang tubig sa iyong brush. Hayaang matuyo ang iyong pagpipinta sa pagitan ng mga layer. Magtrabaho sa higit sa isang lugar nang sabay-sabay.</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Islak ve bulanık görünüyor: Fırçanızdaki fazla suyu temizleyin. Katlar arasında resminizin kurumasını bekleyin. Aynı anda birden fazla alan üzerinde çalışın.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Виглядає вологим та розмитим: Видаліть зайву воду з пензля. Дайте малюнку висохнути між шарами. Працюйте над кількома ділянками одночасно.</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Trông ướt và nhòe: Lau bớt nước thừa trên cọ. Để tranh khô giữa các lớp. Vẽ nhiều vùng cùng lúc.</a:t>
            </a:r>
            <a:endParaRPr sz="1100">
              <a:solidFill>
                <a:srgbClr val="CACACA"/>
              </a:solidFill>
              <a:latin typeface="Average"/>
              <a:ea typeface="Average"/>
              <a:cs typeface="Average"/>
              <a:sym typeface="Average"/>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descr="Translations" id="891" name="Google Shape;891;p133"/>
          <p:cNvSpPr txBox="1"/>
          <p:nvPr/>
        </p:nvSpPr>
        <p:spPr>
          <a:xfrm>
            <a:off x="0" y="0"/>
            <a:ext cx="2743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200">
                <a:solidFill>
                  <a:srgbClr val="FFFFFF"/>
                </a:solidFill>
                <a:latin typeface="Oswald"/>
                <a:ea typeface="Oswald"/>
                <a:cs typeface="Oswald"/>
                <a:sym typeface="Oswald"/>
              </a:rPr>
              <a:t>It looks awkward and </a:t>
            </a:r>
            <a:r>
              <a:rPr lang="en-US" sz="4200">
                <a:solidFill>
                  <a:srgbClr val="EA9999"/>
                </a:solidFill>
                <a:latin typeface="Oswald"/>
                <a:ea typeface="Oswald"/>
                <a:cs typeface="Oswald"/>
                <a:sym typeface="Oswald"/>
              </a:rPr>
              <a:t>childlike</a:t>
            </a:r>
            <a:r>
              <a:rPr lang="en-US" sz="4200">
                <a:solidFill>
                  <a:srgbClr val="FFFFFF"/>
                </a:solidFill>
                <a:latin typeface="Oswald"/>
                <a:ea typeface="Oswald"/>
                <a:cs typeface="Oswald"/>
                <a:sym typeface="Oswald"/>
              </a:rPr>
              <a:t>!</a:t>
            </a:r>
            <a:endParaRPr sz="4200">
              <a:solidFill>
                <a:srgbClr val="FFFFFF"/>
              </a:solidFill>
              <a:latin typeface="Oswald"/>
              <a:ea typeface="Oswald"/>
              <a:cs typeface="Oswald"/>
              <a:sym typeface="Oswald"/>
            </a:endParaRPr>
          </a:p>
          <a:p>
            <a:pPr indent="0" lvl="0" marL="0" rtl="0" algn="ctr">
              <a:spcBef>
                <a:spcPts val="0"/>
              </a:spcBef>
              <a:spcAft>
                <a:spcPts val="0"/>
              </a:spcAft>
              <a:buNone/>
            </a:pPr>
            <a:r>
              <a:t/>
            </a:r>
            <a:endParaRPr sz="4200">
              <a:solidFill>
                <a:srgbClr val="FFFFFF"/>
              </a:solidFill>
              <a:latin typeface="Oswald"/>
              <a:ea typeface="Oswald"/>
              <a:cs typeface="Oswald"/>
              <a:sym typeface="Oswald"/>
            </a:endParaRPr>
          </a:p>
          <a:p>
            <a:pPr indent="-419100" lvl="0" marL="457200" marR="0" rtl="0" algn="l">
              <a:lnSpc>
                <a:spcPct val="100000"/>
              </a:lnSpc>
              <a:spcBef>
                <a:spcPts val="0"/>
              </a:spcBef>
              <a:spcAft>
                <a:spcPts val="0"/>
              </a:spcAft>
              <a:buClr>
                <a:srgbClr val="CCCCCC"/>
              </a:buClr>
              <a:buSzPts val="3000"/>
              <a:buFont typeface="Average"/>
              <a:buChar char="●"/>
            </a:pPr>
            <a:r>
              <a:rPr lang="en-US" sz="3000">
                <a:solidFill>
                  <a:srgbClr val="CCCCCC"/>
                </a:solidFill>
                <a:latin typeface="Average"/>
                <a:ea typeface="Average"/>
                <a:cs typeface="Average"/>
                <a:sym typeface="Average"/>
              </a:rPr>
              <a:t>Look carefully at the </a:t>
            </a:r>
            <a:r>
              <a:rPr b="1" lang="en-US" sz="3000">
                <a:solidFill>
                  <a:srgbClr val="00FF00"/>
                </a:solidFill>
                <a:latin typeface="Average"/>
                <a:ea typeface="Average"/>
                <a:cs typeface="Average"/>
                <a:sym typeface="Average"/>
              </a:rPr>
              <a:t>shapes of the shadows</a:t>
            </a:r>
            <a:r>
              <a:rPr lang="en-US" sz="3000">
                <a:solidFill>
                  <a:srgbClr val="CCCCCC"/>
                </a:solidFill>
                <a:latin typeface="Average"/>
                <a:ea typeface="Average"/>
                <a:cs typeface="Average"/>
                <a:sym typeface="Average"/>
              </a:rPr>
              <a:t>. </a:t>
            </a:r>
            <a:endParaRPr sz="3000">
              <a:solidFill>
                <a:srgbClr val="CCCCCC"/>
              </a:solidFill>
              <a:latin typeface="Average"/>
              <a:ea typeface="Average"/>
              <a:cs typeface="Average"/>
              <a:sym typeface="Average"/>
            </a:endParaRPr>
          </a:p>
          <a:p>
            <a:pPr indent="0" lvl="0" marL="457200" marR="0" rtl="0" algn="l">
              <a:lnSpc>
                <a:spcPct val="100000"/>
              </a:lnSpc>
              <a:spcBef>
                <a:spcPts val="0"/>
              </a:spcBef>
              <a:spcAft>
                <a:spcPts val="0"/>
              </a:spcAft>
              <a:buNone/>
            </a:pPr>
            <a:r>
              <a:t/>
            </a:r>
            <a:endParaRPr sz="3000">
              <a:solidFill>
                <a:srgbClr val="CCCCCC"/>
              </a:solidFill>
              <a:latin typeface="Average"/>
              <a:ea typeface="Average"/>
              <a:cs typeface="Average"/>
              <a:sym typeface="Average"/>
            </a:endParaRPr>
          </a:p>
          <a:p>
            <a:pPr indent="-419100" lvl="0" marL="457200" marR="0" rtl="0" algn="l">
              <a:lnSpc>
                <a:spcPct val="100000"/>
              </a:lnSpc>
              <a:spcBef>
                <a:spcPts val="0"/>
              </a:spcBef>
              <a:spcAft>
                <a:spcPts val="0"/>
              </a:spcAft>
              <a:buClr>
                <a:srgbClr val="CCCCCC"/>
              </a:buClr>
              <a:buSzPts val="3000"/>
              <a:buFont typeface="Average"/>
              <a:buChar char="●"/>
            </a:pPr>
            <a:r>
              <a:rPr b="1" lang="en-US" sz="3000">
                <a:solidFill>
                  <a:srgbClr val="00FF00"/>
                </a:solidFill>
                <a:latin typeface="Average"/>
                <a:ea typeface="Average"/>
                <a:cs typeface="Average"/>
                <a:sym typeface="Average"/>
              </a:rPr>
              <a:t>Practice</a:t>
            </a:r>
            <a:r>
              <a:rPr lang="en-US" sz="3000">
                <a:solidFill>
                  <a:srgbClr val="CCCCCC"/>
                </a:solidFill>
                <a:latin typeface="Average"/>
                <a:ea typeface="Average"/>
                <a:cs typeface="Average"/>
                <a:sym typeface="Average"/>
              </a:rPr>
              <a:t> painting those </a:t>
            </a:r>
            <a:r>
              <a:rPr b="1" lang="en-US" sz="3000">
                <a:solidFill>
                  <a:srgbClr val="00FF00"/>
                </a:solidFill>
                <a:latin typeface="Average"/>
                <a:ea typeface="Average"/>
                <a:cs typeface="Average"/>
                <a:sym typeface="Average"/>
              </a:rPr>
              <a:t>shapes</a:t>
            </a:r>
            <a:r>
              <a:rPr lang="en-US" sz="3000">
                <a:solidFill>
                  <a:srgbClr val="CCCCCC"/>
                </a:solidFill>
                <a:latin typeface="Average"/>
                <a:ea typeface="Average"/>
                <a:cs typeface="Average"/>
                <a:sym typeface="Average"/>
              </a:rPr>
              <a:t> first.</a:t>
            </a:r>
            <a:endParaRPr sz="3000">
              <a:solidFill>
                <a:srgbClr val="CCCCCC"/>
              </a:solidFill>
              <a:latin typeface="Average"/>
              <a:ea typeface="Average"/>
              <a:cs typeface="Average"/>
              <a:sym typeface="Average"/>
            </a:endParaRPr>
          </a:p>
        </p:txBody>
      </p:sp>
      <p:sp>
        <p:nvSpPr>
          <p:cNvPr descr="Translations" id="892" name="Google Shape;892;p133"/>
          <p:cNvSpPr txBox="1"/>
          <p:nvPr/>
        </p:nvSpPr>
        <p:spPr>
          <a:xfrm>
            <a:off x="2743200" y="0"/>
            <a:ext cx="6400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50">
                <a:solidFill>
                  <a:srgbClr val="AAAAAA"/>
                </a:solidFill>
                <a:latin typeface="Average"/>
                <a:ea typeface="Average"/>
                <a:cs typeface="Average"/>
                <a:sym typeface="Average"/>
              </a:rPr>
              <a:t>የማይመች እና ልጅ ይመስላል! የጥላዎቹን ቅርጾች በጥንቃቄ ይመልከቱ. በመጀመሪያ እነዚያን ቅርጾች መቀባትን ተለማመዱ.</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يبدو غريبًا وطفوليًا! تأمل أشكال الظلال جيدًا. تدرب على رسمها أولًا.</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Sembla estrany i infantil! Mira atentament les formes de les ombres. Practica pintar aquestes formes primer.</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看起来有点别扭，有点幼稚！仔细观察阴影的形状。先练习一下画这些形状。</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به نظر ناشیانه و بچگانه میاد! با دقت به شکل سایه‌ها نگاه کن. اول نقاشی اون شکل‌ها رو تمرین کن.</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यह अजीब और बचकाना लग रहा है! परछाइयों के आकार को ध्यान से देखो। पहले उन आकृतियों को रंगने का अभ्यास करो।</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ぎこちなく子供っぽく見えますね！影の形をよく見てください。まずは影の形を描く練習をしましょう。</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어색하고 유치해 보이네요! 그림자 모양을 잘 보세요. 먼저 그 모양들을 그리는 연습을 하세요.</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Ew ecêb û zarokane xuya dike! Bi baldarî li şeklên siya binêre. Pêşî li boyaxkirina wan şeklan pratîk bike.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Parece estranho e infantil! Observe atentamente as formas das sombras. Pratique pintar essas formas primeiro.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ਇਹ ਅਜੀਬ ਅਤੇ ਬੱਚਿਆਂ ਵਰਗਾ ਲੱਗਦਾ ਹੈ! ਪਰਛਾਵਿਆਂ ਦੇ ਆਕਾਰਾਂ ਨੂੰ ਧਿਆਨ ਨਾਲ ਦੇਖੋ। ਪਹਿਲਾਂ ਉਨ੍ਹਾਂ ਆਕਾਰਾਂ ਨੂੰ ਪੇਂਟ ਕਰਨ ਦਾ ਅਭਿਆਸ ਕਰੋ।</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Выглядит неловко и по-детски! Внимательно рассмотрите форму теней. Сначала потренируйтесь рисовать эти формы.</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Waxay u egtahay mid xun oo caruureed! Si taxadar leh u eeg qaababka hadhyada. Ku celceli rinjiyeynta qaababkaas marka hore.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¡Parece extraño e infantil! Observa con atención las formas de las sombras. Practica pintarlas primero.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Inaonekana kuwa mbaya na kama mtoto! Angalia kwa makini maumbo ya vivuli. Jizoeze kuchora maumbo hayo kwanza.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Mukhang awkward at parang bata! Tingnang mabuti ang mga hugis ng mga anino. Magsanay munang ipinta ang mga hugis na iyon.</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Tuhaf ve çocuksu görünüyor! Gölgelerin şekillerine dikkatlice bakın. Önce o şekilleri boyama alıştırması yapın.</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Це виглядає незграбно та по-дитячому! Уважно розгляньте форми тіней. Спочатку потренуйтеся малювати ці фігури.</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Trông thật vụng về và trẻ con! Hãy nhìn kỹ hình dạng của bóng đổ. Hãy tập vẽ những hình dạng đó trước.</a:t>
            </a:r>
            <a:endParaRPr sz="1250">
              <a:solidFill>
                <a:srgbClr val="CACACA"/>
              </a:solidFill>
              <a:latin typeface="Average"/>
              <a:ea typeface="Average"/>
              <a:cs typeface="Average"/>
              <a:sym typeface="Average"/>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sp>
        <p:nvSpPr>
          <p:cNvPr descr="Translations" id="897" name="Google Shape;897;p134"/>
          <p:cNvSpPr txBox="1"/>
          <p:nvPr/>
        </p:nvSpPr>
        <p:spPr>
          <a:xfrm>
            <a:off x="0" y="0"/>
            <a:ext cx="2743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800">
                <a:solidFill>
                  <a:srgbClr val="FFFFFF"/>
                </a:solidFill>
                <a:latin typeface="Oswald"/>
                <a:ea typeface="Oswald"/>
                <a:cs typeface="Oswald"/>
                <a:sym typeface="Oswald"/>
              </a:rPr>
              <a:t>It looks </a:t>
            </a:r>
            <a:r>
              <a:rPr lang="en-US" sz="3800">
                <a:solidFill>
                  <a:srgbClr val="EA9999"/>
                </a:solidFill>
                <a:latin typeface="Oswald"/>
                <a:ea typeface="Oswald"/>
                <a:cs typeface="Oswald"/>
                <a:sym typeface="Oswald"/>
              </a:rPr>
              <a:t>dark </a:t>
            </a:r>
            <a:r>
              <a:rPr lang="en-US" sz="3800">
                <a:solidFill>
                  <a:srgbClr val="FFFFFF"/>
                </a:solidFill>
                <a:latin typeface="Oswald"/>
                <a:ea typeface="Oswald"/>
                <a:cs typeface="Oswald"/>
                <a:sym typeface="Oswald"/>
              </a:rPr>
              <a:t>and </a:t>
            </a:r>
            <a:r>
              <a:rPr lang="en-US" sz="3800">
                <a:solidFill>
                  <a:srgbClr val="EA9999"/>
                </a:solidFill>
                <a:latin typeface="Oswald"/>
                <a:ea typeface="Oswald"/>
                <a:cs typeface="Oswald"/>
                <a:sym typeface="Oswald"/>
              </a:rPr>
              <a:t>chunky</a:t>
            </a:r>
            <a:r>
              <a:rPr lang="en-US" sz="3800">
                <a:solidFill>
                  <a:srgbClr val="FFFFFF"/>
                </a:solidFill>
                <a:latin typeface="Oswald"/>
                <a:ea typeface="Oswald"/>
                <a:cs typeface="Oswald"/>
                <a:sym typeface="Oswald"/>
              </a:rPr>
              <a:t>!</a:t>
            </a:r>
            <a:endParaRPr sz="38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FFFFFF"/>
              </a:solidFill>
              <a:latin typeface="Oswald"/>
              <a:ea typeface="Oswald"/>
              <a:cs typeface="Oswald"/>
              <a:sym typeface="Oswald"/>
            </a:endParaRPr>
          </a:p>
          <a:p>
            <a:pPr indent="-393700" lvl="0" marL="457200" marR="0" rtl="0" algn="l">
              <a:lnSpc>
                <a:spcPct val="100000"/>
              </a:lnSpc>
              <a:spcBef>
                <a:spcPts val="0"/>
              </a:spcBef>
              <a:spcAft>
                <a:spcPts val="0"/>
              </a:spcAft>
              <a:buClr>
                <a:srgbClr val="CCCCCC"/>
              </a:buClr>
              <a:buSzPts val="2600"/>
              <a:buFont typeface="Average"/>
              <a:buChar char="●"/>
            </a:pPr>
            <a:r>
              <a:rPr lang="en-US" sz="2600">
                <a:solidFill>
                  <a:srgbClr val="CCCCCC"/>
                </a:solidFill>
                <a:latin typeface="Average"/>
                <a:ea typeface="Average"/>
                <a:cs typeface="Average"/>
                <a:sym typeface="Average"/>
              </a:rPr>
              <a:t>Make sure that you are painting from the </a:t>
            </a:r>
            <a:r>
              <a:rPr b="1" lang="en-US" sz="2600">
                <a:solidFill>
                  <a:srgbClr val="FFFFFF"/>
                </a:solidFill>
                <a:latin typeface="Average"/>
                <a:ea typeface="Average"/>
                <a:cs typeface="Average"/>
                <a:sym typeface="Average"/>
              </a:rPr>
              <a:t>lightest areas</a:t>
            </a:r>
            <a:r>
              <a:rPr lang="en-US" sz="2600">
                <a:solidFill>
                  <a:srgbClr val="CCCCCC"/>
                </a:solidFill>
                <a:latin typeface="Average"/>
                <a:ea typeface="Average"/>
                <a:cs typeface="Average"/>
                <a:sym typeface="Average"/>
              </a:rPr>
              <a:t> to the </a:t>
            </a:r>
            <a:r>
              <a:rPr b="1" lang="en-US" sz="2600">
                <a:highlight>
                  <a:srgbClr val="9E9E9E"/>
                </a:highlight>
                <a:latin typeface="Average"/>
                <a:ea typeface="Average"/>
                <a:cs typeface="Average"/>
                <a:sym typeface="Average"/>
              </a:rPr>
              <a:t> darkest </a:t>
            </a:r>
            <a:r>
              <a:rPr lang="en-US" sz="2600">
                <a:solidFill>
                  <a:srgbClr val="CCCCCC"/>
                </a:solidFill>
                <a:latin typeface="Average"/>
                <a:ea typeface="Average"/>
                <a:cs typeface="Average"/>
                <a:sym typeface="Average"/>
              </a:rPr>
              <a:t>. </a:t>
            </a:r>
            <a:br>
              <a:rPr lang="en-US" sz="2600">
                <a:solidFill>
                  <a:srgbClr val="CCCCCC"/>
                </a:solidFill>
                <a:latin typeface="Average"/>
                <a:ea typeface="Average"/>
                <a:cs typeface="Average"/>
                <a:sym typeface="Average"/>
              </a:rPr>
            </a:br>
            <a:endParaRPr sz="2600">
              <a:solidFill>
                <a:srgbClr val="CCCCCC"/>
              </a:solidFill>
              <a:latin typeface="Average"/>
              <a:ea typeface="Average"/>
              <a:cs typeface="Average"/>
              <a:sym typeface="Average"/>
            </a:endParaRPr>
          </a:p>
          <a:p>
            <a:pPr indent="-393700" lvl="0" marL="457200" marR="0" rtl="0" algn="l">
              <a:lnSpc>
                <a:spcPct val="100000"/>
              </a:lnSpc>
              <a:spcBef>
                <a:spcPts val="0"/>
              </a:spcBef>
              <a:spcAft>
                <a:spcPts val="0"/>
              </a:spcAft>
              <a:buClr>
                <a:srgbClr val="CCCCCC"/>
              </a:buClr>
              <a:buSzPts val="2600"/>
              <a:buFont typeface="Average"/>
              <a:buChar char="●"/>
            </a:pPr>
            <a:r>
              <a:rPr lang="en-US" sz="2600">
                <a:solidFill>
                  <a:srgbClr val="CCCCCC"/>
                </a:solidFill>
                <a:latin typeface="Average"/>
                <a:ea typeface="Average"/>
                <a:cs typeface="Average"/>
                <a:sym typeface="Average"/>
              </a:rPr>
              <a:t>Use </a:t>
            </a:r>
            <a:r>
              <a:rPr b="1" lang="en-US" sz="2600">
                <a:solidFill>
                  <a:srgbClr val="00FF00"/>
                </a:solidFill>
                <a:latin typeface="Average"/>
                <a:ea typeface="Average"/>
                <a:cs typeface="Average"/>
                <a:sym typeface="Average"/>
              </a:rPr>
              <a:t>many layers</a:t>
            </a:r>
            <a:r>
              <a:rPr lang="en-US" sz="2600">
                <a:solidFill>
                  <a:srgbClr val="CCCCCC"/>
                </a:solidFill>
                <a:latin typeface="Average"/>
                <a:ea typeface="Average"/>
                <a:cs typeface="Average"/>
                <a:sym typeface="Average"/>
              </a:rPr>
              <a:t>:  transparent and not-too-wet.</a:t>
            </a:r>
            <a:endParaRPr sz="2600">
              <a:solidFill>
                <a:srgbClr val="CCCCCC"/>
              </a:solidFill>
              <a:latin typeface="Average"/>
              <a:ea typeface="Average"/>
              <a:cs typeface="Average"/>
              <a:sym typeface="Average"/>
            </a:endParaRPr>
          </a:p>
        </p:txBody>
      </p:sp>
      <p:sp>
        <p:nvSpPr>
          <p:cNvPr descr="Translations" id="898" name="Google Shape;898;p134"/>
          <p:cNvSpPr txBox="1"/>
          <p:nvPr/>
        </p:nvSpPr>
        <p:spPr>
          <a:xfrm>
            <a:off x="2743200" y="0"/>
            <a:ext cx="6400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solidFill>
                  <a:srgbClr val="AAAAAA"/>
                </a:solidFill>
                <a:latin typeface="Average"/>
                <a:ea typeface="Average"/>
                <a:cs typeface="Average"/>
                <a:sym typeface="Average"/>
              </a:rPr>
              <a:t>ጠቆር ያለ እና ጨካኝ ይመስላል! በጣም ቀላል ከሆኑ ቦታዎች እስከ ጨለማው ድረስ መቀባትዎን ያረጋግጡ። ብዙ ንብርብሮችን ተጠቀም: ግልጽ እና በጣም-እርጥብ ያልሆነ.</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يبدو داكنًا وكثيفًا! تأكد من الرسم من المناطق الفاتحة إلى الداكنة. استخدم طبقات متعددة: شفافة وغير مبللة.</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Sembla fosc i gruixut! Assegura't de pintar des de les zones més clares fins a les més fosques. Fes servir moltes capes: transparents i no massa humides.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它看起来又暗又厚！确保你从最亮的地方开始画，然后画到最暗的地方。使用多层：透明的，不要太湿。</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تیره و ضخیم به نظر می‌رسد! مطمئن شوید که از روشن‌ترین قسمت‌ها به تیره‌ترین قسمت‌ها رنگ‌آمیزی می‌کنید. از لایه‌های زیادی استفاده کنید: شفاف و نه خیلی مرطوب.</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यह गहरा और मोटा दिखता है! ध्यान रखें कि आप सबसे हल्के हिस्से से लेकर सबसे गहरे हिस्से तक पेंटिंग करें। कई परतें लगाएँ: पारदर्शी और ज़्यादा गीली न 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暗くてゴツゴツした感じですね！明るい部分から暗い部分へと塗るようにしてください。透明で、湿りすぎないように、重ね塗りをしてください。</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어둡고 두껍게 보이네요! 가장 밝은 부분부터 가장 어두운 부분 순으로 칠하세요. 투명하고 너무 젖지 않은 상태로 여러 겹 칠하세요.</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Tarî û stûr xuya dike! Bawer bike ku tu ji deverên herî ronî ber bi deverên herî tarî boyax dikî. Gelek tebeqeyan bi kar bîne: zelal û ne pir şil.</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Parece escuro e volumoso! Certifique-se de pintar das áreas mais claras para as mais escuras. Use várias camadas: transparente e não muito úmida.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ਇਹ ਹਨੇਰਾ ਅਤੇ ਮੋਟਾ ਲੱਗਦਾ ਹੈ! ਯਕੀਨੀ ਬਣਾਓ ਕਿ ਤੁਸੀਂ ਹਲਕੇ ਤੋਂ ਲੈ ਕੇ ਸਭ ਤੋਂ ਹਨੇਰੇ ਖੇਤਰਾਂ ਤੱਕ ਪੇਂਟਿੰਗ ਕਰ ਰਹੇ ਹੋ। ਕਈ ਪਰਤਾਂ ਦੀ ਵਰਤੋਂ ਕਰੋ: ਪਾਰਦਰਸ਼ੀ ਅਤੇ ਬਹੁਤ ਜ਼ਿਆਦਾ ਗਿੱਲਾ ਨਾ ਹੋਵੇ।</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Выглядит тёмно и фактурно! Убедитесь, что вы рисуете от самых светлых участков к самым тёмным. Используйте несколько слоёв: прозрачных и не слишком влажных.</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Waxay u egtahay mugdi iyo jilicsan! Hubi inaad rinjiyeynayso meelaha ugu fudud ilaa kuwa ugu madow. Isticmaal lakabyo badan: hufan oo aan aad-qoyan.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¡Se ve oscuro y grumoso! Asegúrate de pintar desde las zonas más claras hacia las más oscuras. Usa varias capas: transparentes y no demasiado húmedas.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Inaonekana giza na nyembamba! Hakikisha kuwa unapaka rangi kutoka sehemu nyepesi hadi nyeusi zaidi. Tumia tabaka nyingi: uwazi na sio-mvua sana.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Mukhang madilim at makapal! Tiyaking nagpinta ka mula sa pinakamaliwanag na lugar hanggang sa pinakamadilim. Gumamit ng maraming layer: transparent at hindi masyadong basa.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Koyu ve kalın görünüyor! En açık alanlardan en koyu alanlara doğru boyadığınızdan emin olun. Çok sayıda katman kullanın: şeffaf ve çok ıslak olmayan.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Виглядає темним і масивним! Переконайтеся, що ви малюєте від найсвітліших ділянок до найтемніших. Використовуйте багато шарів: прозорих і не надто вологих.</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Trông nó tối và thô! Hãy đảm bảo bạn sơn từ vùng sáng nhất đến vùng tối nhất. Sử dụng nhiều lớp: trong suốt và không quá ướt.</a:t>
            </a:r>
            <a:endParaRPr sz="900">
              <a:solidFill>
                <a:srgbClr val="CACACA"/>
              </a:solidFill>
              <a:latin typeface="Average"/>
              <a:ea typeface="Average"/>
              <a:cs typeface="Average"/>
              <a:sym typeface="Average"/>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descr="Title" id="907" name="Google Shape;907;p136"/>
          <p:cNvSpPr txBox="1"/>
          <p:nvPr/>
        </p:nvSpPr>
        <p:spPr>
          <a:xfrm>
            <a:off x="0" y="0"/>
            <a:ext cx="7081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9600">
                <a:solidFill>
                  <a:srgbClr val="FF0000"/>
                </a:solidFill>
                <a:latin typeface="Oswald"/>
                <a:ea typeface="Oswald"/>
                <a:cs typeface="Oswald"/>
                <a:sym typeface="Oswald"/>
              </a:rPr>
              <a:t>C</a:t>
            </a:r>
            <a:r>
              <a:rPr lang="en-US" sz="9600">
                <a:solidFill>
                  <a:srgbClr val="FF9900"/>
                </a:solidFill>
                <a:latin typeface="Oswald"/>
                <a:ea typeface="Oswald"/>
                <a:cs typeface="Oswald"/>
                <a:sym typeface="Oswald"/>
              </a:rPr>
              <a:t>o</a:t>
            </a:r>
            <a:r>
              <a:rPr lang="en-US" sz="9600">
                <a:solidFill>
                  <a:srgbClr val="FFFF00"/>
                </a:solidFill>
                <a:latin typeface="Oswald"/>
                <a:ea typeface="Oswald"/>
                <a:cs typeface="Oswald"/>
                <a:sym typeface="Oswald"/>
              </a:rPr>
              <a:t>l</a:t>
            </a:r>
            <a:r>
              <a:rPr lang="en-US" sz="9600">
                <a:solidFill>
                  <a:srgbClr val="00FF00"/>
                </a:solidFill>
                <a:latin typeface="Oswald"/>
                <a:ea typeface="Oswald"/>
                <a:cs typeface="Oswald"/>
                <a:sym typeface="Oswald"/>
              </a:rPr>
              <a:t>o</a:t>
            </a:r>
            <a:r>
              <a:rPr lang="en-US" sz="9600">
                <a:solidFill>
                  <a:srgbClr val="00FFFF"/>
                </a:solidFill>
                <a:latin typeface="Oswald"/>
                <a:ea typeface="Oswald"/>
                <a:cs typeface="Oswald"/>
                <a:sym typeface="Oswald"/>
              </a:rPr>
              <a:t>u</a:t>
            </a:r>
            <a:r>
              <a:rPr lang="en-US" sz="9600">
                <a:solidFill>
                  <a:srgbClr val="4A86E8"/>
                </a:solidFill>
                <a:latin typeface="Oswald"/>
                <a:ea typeface="Oswald"/>
                <a:cs typeface="Oswald"/>
                <a:sym typeface="Oswald"/>
              </a:rPr>
              <a:t>r</a:t>
            </a:r>
            <a:r>
              <a:rPr lang="en-US" sz="9600">
                <a:solidFill>
                  <a:srgbClr val="FFFFFF"/>
                </a:solidFill>
                <a:latin typeface="Oswald"/>
                <a:ea typeface="Oswald"/>
                <a:cs typeface="Oswald"/>
                <a:sym typeface="Oswald"/>
              </a:rPr>
              <a:t> and emotion! 😢🤣😠</a:t>
            </a:r>
            <a:endParaRPr sz="9600">
              <a:solidFill>
                <a:srgbClr val="FFFFFF"/>
              </a:solidFill>
              <a:latin typeface="Oswald"/>
              <a:ea typeface="Oswald"/>
              <a:cs typeface="Oswald"/>
              <a:sym typeface="Oswald"/>
            </a:endParaRPr>
          </a:p>
        </p:txBody>
      </p:sp>
      <p:sp>
        <p:nvSpPr>
          <p:cNvPr descr="Translations" id="908" name="Google Shape;908;p136"/>
          <p:cNvSpPr txBox="1"/>
          <p:nvPr/>
        </p:nvSpPr>
        <p:spPr>
          <a:xfrm>
            <a:off x="7081925" y="0"/>
            <a:ext cx="2062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800">
                <a:solidFill>
                  <a:srgbClr val="AAAAAA"/>
                </a:solidFill>
                <a:latin typeface="Average"/>
                <a:ea typeface="Average"/>
                <a:cs typeface="Average"/>
                <a:sym typeface="Average"/>
              </a:rPr>
              <a:t>ቀለም እና ስሜት!</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US" sz="1800">
                <a:solidFill>
                  <a:srgbClr val="AAAAAA"/>
                </a:solidFill>
                <a:latin typeface="Average"/>
                <a:ea typeface="Average"/>
                <a:cs typeface="Average"/>
                <a:sym typeface="Average"/>
              </a:rPr>
              <a:t>اللون والعاطفة!</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Color i emoció!</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色彩和情感！</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US" sz="1800">
                <a:solidFill>
                  <a:srgbClr val="AAAAAA"/>
                </a:solidFill>
                <a:latin typeface="Average"/>
                <a:ea typeface="Average"/>
                <a:cs typeface="Average"/>
                <a:sym typeface="Average"/>
              </a:rPr>
              <a:t>رنگ و احساس!</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रंग और भावना!</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色彩と感情！</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색상과 감정!</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Reng û hest!</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Cor e emoção!</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ਰੰਗ ਅਤੇ ਭਾਵਨਾ!</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Цвет и эмоции!</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Midabka iyo dareenka!</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¡Color y emoción!</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Rangi na hisia!</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Kulay at emosyon!</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Renk ve duygu!</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Колір та емоції!</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US" sz="1800">
                <a:solidFill>
                  <a:srgbClr val="AAAAAA"/>
                </a:solidFill>
                <a:latin typeface="Average"/>
                <a:ea typeface="Average"/>
                <a:cs typeface="Average"/>
                <a:sym typeface="Average"/>
              </a:rPr>
              <a:t>Màu sắc và cảm xúc!</a:t>
            </a:r>
            <a:endParaRPr sz="3000">
              <a:latin typeface="Average"/>
              <a:ea typeface="Average"/>
              <a:cs typeface="Average"/>
              <a:sym typeface="Average"/>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sp>
        <p:nvSpPr>
          <p:cNvPr id="917" name="Google Shape;917;p138"/>
          <p:cNvSpPr txBox="1"/>
          <p:nvPr/>
        </p:nvSpPr>
        <p:spPr>
          <a:xfrm>
            <a:off x="0" y="0"/>
            <a:ext cx="9144000" cy="228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7200">
                <a:solidFill>
                  <a:srgbClr val="FFFFFF"/>
                </a:solidFill>
                <a:latin typeface="Oswald"/>
                <a:ea typeface="Oswald"/>
                <a:cs typeface="Oswald"/>
                <a:sym typeface="Oswald"/>
              </a:rPr>
              <a:t>Quick advice for your painting ideas</a:t>
            </a:r>
            <a:endParaRPr sz="7200">
              <a:solidFill>
                <a:srgbClr val="B7B7B7"/>
              </a:solidFill>
              <a:latin typeface="Average"/>
              <a:ea typeface="Average"/>
              <a:cs typeface="Average"/>
              <a:sym typeface="Average"/>
            </a:endParaRPr>
          </a:p>
        </p:txBody>
      </p:sp>
      <p:sp>
        <p:nvSpPr>
          <p:cNvPr descr="Translations" id="918" name="Google Shape;918;p138"/>
          <p:cNvSpPr txBox="1"/>
          <p:nvPr/>
        </p:nvSpPr>
        <p:spPr>
          <a:xfrm>
            <a:off x="0" y="2286000"/>
            <a:ext cx="9144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ለስዕልዎ ሀሳቦች ፈጣን ምክር</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نصائح سريعة لأفكار الرسم الخاصة بك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Consells ràpids per a les teves idees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为您的绘画创意提供快速建议</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مشاوره سریع برای ایده‌های نقاشی شما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आपके चित्रकला विचारों के लिए त्वरित सलाह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絵画のアイデアに関する簡単なアドバイス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그림 그리기 아이디어에 대한 간단한 조언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Serişteyên bilez ji bo ramanên boyaxkirina we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Conselhos rápidos para suas ideias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ਤੁਹਾਡੇ ਪੇਂਟਿੰਗ ਵਿਚਾਰਾਂ ਲਈ ਤੁਰੰਤ ਸਲਾਹ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Краткие советы по идеям для рисования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Talo degdeg ah fikradaha rinjiyeynta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Consejos rápidos para tus ideas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Ushauri wa haraka kwa mawazo yako ya uchoraji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Mabilis na payo para sa iyong mga ideya sa pagpipinta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Boyama fikirleriniz için hızlı tavsiyeler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Швидка порада щодо ваших ідей для малювання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Lời khuyên nhanh cho ý tưởng vẽ tranh của bạn</a:t>
            </a:r>
            <a:endParaRPr sz="2500">
              <a:solidFill>
                <a:srgbClr val="AAAAA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